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550" r:id="rId2"/>
    <p:sldId id="572" r:id="rId3"/>
    <p:sldId id="257" r:id="rId4"/>
    <p:sldId id="275" r:id="rId5"/>
    <p:sldId id="294" r:id="rId6"/>
    <p:sldId id="258" r:id="rId7"/>
    <p:sldId id="574" r:id="rId8"/>
    <p:sldId id="575" r:id="rId9"/>
    <p:sldId id="578" r:id="rId10"/>
    <p:sldId id="579" r:id="rId11"/>
    <p:sldId id="597" r:id="rId12"/>
    <p:sldId id="580" r:id="rId13"/>
    <p:sldId id="581" r:id="rId14"/>
    <p:sldId id="582" r:id="rId15"/>
    <p:sldId id="583" r:id="rId16"/>
    <p:sldId id="584" r:id="rId17"/>
    <p:sldId id="585" r:id="rId18"/>
    <p:sldId id="598" r:id="rId19"/>
    <p:sldId id="587" r:id="rId20"/>
    <p:sldId id="588" r:id="rId21"/>
    <p:sldId id="590" r:id="rId22"/>
    <p:sldId id="591" r:id="rId23"/>
    <p:sldId id="592" r:id="rId24"/>
    <p:sldId id="593" r:id="rId25"/>
    <p:sldId id="594" r:id="rId26"/>
    <p:sldId id="595" r:id="rId27"/>
    <p:sldId id="599" r:id="rId28"/>
    <p:sldId id="600" r:id="rId29"/>
    <p:sldId id="601" r:id="rId30"/>
    <p:sldId id="567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D137"/>
    <a:srgbClr val="30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396F83-63C7-2E42-A115-3F3C9E3448D0}" v="144" dt="2023-02-26T18:45:57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4"/>
    <p:restoredTop sz="94626"/>
  </p:normalViewPr>
  <p:slideViewPr>
    <p:cSldViewPr snapToGrid="0">
      <p:cViewPr varScale="1">
        <p:scale>
          <a:sx n="121" d="100"/>
          <a:sy n="121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Ruffolo" userId="7e419d00-15cb-429d-a7ea-b2e38164f816" providerId="ADAL" clId="{D2396F83-63C7-2E42-A115-3F3C9E3448D0}"/>
    <pc:docChg chg="undo redo custSel modSld">
      <pc:chgData name="Jeff Ruffolo" userId="7e419d00-15cb-429d-a7ea-b2e38164f816" providerId="ADAL" clId="{D2396F83-63C7-2E42-A115-3F3C9E3448D0}" dt="2023-02-28T14:49:27.475" v="253" actId="20577"/>
      <pc:docMkLst>
        <pc:docMk/>
      </pc:docMkLst>
      <pc:sldChg chg="modSp mod">
        <pc:chgData name="Jeff Ruffolo" userId="7e419d00-15cb-429d-a7ea-b2e38164f816" providerId="ADAL" clId="{D2396F83-63C7-2E42-A115-3F3C9E3448D0}" dt="2023-02-28T14:49:27.475" v="253" actId="20577"/>
        <pc:sldMkLst>
          <pc:docMk/>
          <pc:sldMk cId="4264907408" sldId="567"/>
        </pc:sldMkLst>
        <pc:spChg chg="mod">
          <ac:chgData name="Jeff Ruffolo" userId="7e419d00-15cb-429d-a7ea-b2e38164f816" providerId="ADAL" clId="{D2396F83-63C7-2E42-A115-3F3C9E3448D0}" dt="2023-02-28T14:49:27.475" v="253" actId="20577"/>
          <ac:spMkLst>
            <pc:docMk/>
            <pc:sldMk cId="4264907408" sldId="567"/>
            <ac:spMk id="3" creationId="{4040F304-8E6D-5CD1-9E8C-D73691B60E1B}"/>
          </ac:spMkLst>
        </pc:spChg>
      </pc:sldChg>
      <pc:sldChg chg="modSp mod">
        <pc:chgData name="Jeff Ruffolo" userId="7e419d00-15cb-429d-a7ea-b2e38164f816" providerId="ADAL" clId="{D2396F83-63C7-2E42-A115-3F3C9E3448D0}" dt="2023-02-21T09:52:08.150" v="132" actId="1076"/>
        <pc:sldMkLst>
          <pc:docMk/>
          <pc:sldMk cId="610550959" sldId="575"/>
        </pc:sldMkLst>
        <pc:spChg chg="mod">
          <ac:chgData name="Jeff Ruffolo" userId="7e419d00-15cb-429d-a7ea-b2e38164f816" providerId="ADAL" clId="{D2396F83-63C7-2E42-A115-3F3C9E3448D0}" dt="2023-02-21T09:52:08.150" v="132" actId="1076"/>
          <ac:spMkLst>
            <pc:docMk/>
            <pc:sldMk cId="610550959" sldId="575"/>
            <ac:spMk id="8" creationId="{3E963A45-0B4F-1CD0-DB7C-7A3F258EA6BD}"/>
          </ac:spMkLst>
        </pc:spChg>
        <pc:picChg chg="mod">
          <ac:chgData name="Jeff Ruffolo" userId="7e419d00-15cb-429d-a7ea-b2e38164f816" providerId="ADAL" clId="{D2396F83-63C7-2E42-A115-3F3C9E3448D0}" dt="2023-02-21T09:52:02.199" v="131" actId="1076"/>
          <ac:picMkLst>
            <pc:docMk/>
            <pc:sldMk cId="610550959" sldId="575"/>
            <ac:picMk id="5" creationId="{B6D52FE0-4C09-17F5-F0AF-165AC19F0B25}"/>
          </ac:picMkLst>
        </pc:picChg>
      </pc:sldChg>
      <pc:sldChg chg="addSp delSp modSp mod">
        <pc:chgData name="Jeff Ruffolo" userId="7e419d00-15cb-429d-a7ea-b2e38164f816" providerId="ADAL" clId="{D2396F83-63C7-2E42-A115-3F3C9E3448D0}" dt="2023-02-21T10:07:38.974" v="247" actId="20577"/>
        <pc:sldMkLst>
          <pc:docMk/>
          <pc:sldMk cId="3509809443" sldId="584"/>
        </pc:sldMkLst>
        <pc:spChg chg="mod">
          <ac:chgData name="Jeff Ruffolo" userId="7e419d00-15cb-429d-a7ea-b2e38164f816" providerId="ADAL" clId="{D2396F83-63C7-2E42-A115-3F3C9E3448D0}" dt="2023-02-21T10:07:38.974" v="247" actId="20577"/>
          <ac:spMkLst>
            <pc:docMk/>
            <pc:sldMk cId="3509809443" sldId="584"/>
            <ac:spMk id="2" creationId="{97BE7020-1CE8-A47E-6A24-08D7022B1847}"/>
          </ac:spMkLst>
        </pc:spChg>
        <pc:grpChg chg="del">
          <ac:chgData name="Jeff Ruffolo" userId="7e419d00-15cb-429d-a7ea-b2e38164f816" providerId="ADAL" clId="{D2396F83-63C7-2E42-A115-3F3C9E3448D0}" dt="2023-02-21T10:04:56.039" v="133" actId="478"/>
          <ac:grpSpMkLst>
            <pc:docMk/>
            <pc:sldMk cId="3509809443" sldId="584"/>
            <ac:grpSpMk id="9" creationId="{D487A43B-6D44-0F11-7D77-B53B5F95C3E0}"/>
          </ac:grpSpMkLst>
        </pc:grpChg>
        <pc:grpChg chg="add mod">
          <ac:chgData name="Jeff Ruffolo" userId="7e419d00-15cb-429d-a7ea-b2e38164f816" providerId="ADAL" clId="{D2396F83-63C7-2E42-A115-3F3C9E3448D0}" dt="2023-02-21T10:07:32.969" v="225" actId="1076"/>
          <ac:grpSpMkLst>
            <pc:docMk/>
            <pc:sldMk cId="3509809443" sldId="584"/>
            <ac:grpSpMk id="14" creationId="{4C58DCC8-F797-260E-EBB8-5836509393BD}"/>
          </ac:grpSpMkLst>
        </pc:grpChg>
        <pc:picChg chg="add mod modCrop">
          <ac:chgData name="Jeff Ruffolo" userId="7e419d00-15cb-429d-a7ea-b2e38164f816" providerId="ADAL" clId="{D2396F83-63C7-2E42-A115-3F3C9E3448D0}" dt="2023-02-21T10:07:24.945" v="214" actId="164"/>
          <ac:picMkLst>
            <pc:docMk/>
            <pc:sldMk cId="3509809443" sldId="584"/>
            <ac:picMk id="11" creationId="{658BB1BA-A196-31E3-0B27-0A16365E9257}"/>
          </ac:picMkLst>
        </pc:picChg>
        <pc:picChg chg="add mod modCrop">
          <ac:chgData name="Jeff Ruffolo" userId="7e419d00-15cb-429d-a7ea-b2e38164f816" providerId="ADAL" clId="{D2396F83-63C7-2E42-A115-3F3C9E3448D0}" dt="2023-02-21T10:07:24.945" v="214" actId="164"/>
          <ac:picMkLst>
            <pc:docMk/>
            <pc:sldMk cId="3509809443" sldId="584"/>
            <ac:picMk id="12" creationId="{CE8FBC09-DC98-1DB1-D187-E08E0FF4C456}"/>
          </ac:picMkLst>
        </pc:picChg>
        <pc:picChg chg="add mod modCrop">
          <ac:chgData name="Jeff Ruffolo" userId="7e419d00-15cb-429d-a7ea-b2e38164f816" providerId="ADAL" clId="{D2396F83-63C7-2E42-A115-3F3C9E3448D0}" dt="2023-02-21T10:07:24.945" v="214" actId="164"/>
          <ac:picMkLst>
            <pc:docMk/>
            <pc:sldMk cId="3509809443" sldId="584"/>
            <ac:picMk id="13" creationId="{EC1B6B75-0AC5-184E-19D7-CB95744BD120}"/>
          </ac:picMkLst>
        </pc:picChg>
      </pc:sldChg>
      <pc:sldChg chg="modSp">
        <pc:chgData name="Jeff Ruffolo" userId="7e419d00-15cb-429d-a7ea-b2e38164f816" providerId="ADAL" clId="{D2396F83-63C7-2E42-A115-3F3C9E3448D0}" dt="2023-02-26T18:45:36.578" v="248" actId="14826"/>
        <pc:sldMkLst>
          <pc:docMk/>
          <pc:sldMk cId="3652105939" sldId="592"/>
        </pc:sldMkLst>
        <pc:picChg chg="mod">
          <ac:chgData name="Jeff Ruffolo" userId="7e419d00-15cb-429d-a7ea-b2e38164f816" providerId="ADAL" clId="{D2396F83-63C7-2E42-A115-3F3C9E3448D0}" dt="2023-02-26T18:45:36.578" v="248" actId="14826"/>
          <ac:picMkLst>
            <pc:docMk/>
            <pc:sldMk cId="3652105939" sldId="592"/>
            <ac:picMk id="6" creationId="{7E74CC93-A05E-9FBC-4330-D3CBC8002F3D}"/>
          </ac:picMkLst>
        </pc:picChg>
      </pc:sldChg>
      <pc:sldChg chg="modSp">
        <pc:chgData name="Jeff Ruffolo" userId="7e419d00-15cb-429d-a7ea-b2e38164f816" providerId="ADAL" clId="{D2396F83-63C7-2E42-A115-3F3C9E3448D0}" dt="2023-02-26T18:45:44.257" v="249" actId="14826"/>
        <pc:sldMkLst>
          <pc:docMk/>
          <pc:sldMk cId="3594043219" sldId="593"/>
        </pc:sldMkLst>
        <pc:picChg chg="mod">
          <ac:chgData name="Jeff Ruffolo" userId="7e419d00-15cb-429d-a7ea-b2e38164f816" providerId="ADAL" clId="{D2396F83-63C7-2E42-A115-3F3C9E3448D0}" dt="2023-02-26T18:45:44.257" v="249" actId="14826"/>
          <ac:picMkLst>
            <pc:docMk/>
            <pc:sldMk cId="3594043219" sldId="593"/>
            <ac:picMk id="5" creationId="{2928FAA1-38C5-50A6-9C7B-43B052755B31}"/>
          </ac:picMkLst>
        </pc:picChg>
      </pc:sldChg>
      <pc:sldChg chg="modSp">
        <pc:chgData name="Jeff Ruffolo" userId="7e419d00-15cb-429d-a7ea-b2e38164f816" providerId="ADAL" clId="{D2396F83-63C7-2E42-A115-3F3C9E3448D0}" dt="2023-02-26T18:45:50.831" v="250" actId="14826"/>
        <pc:sldMkLst>
          <pc:docMk/>
          <pc:sldMk cId="2163917071" sldId="594"/>
        </pc:sldMkLst>
        <pc:picChg chg="mod">
          <ac:chgData name="Jeff Ruffolo" userId="7e419d00-15cb-429d-a7ea-b2e38164f816" providerId="ADAL" clId="{D2396F83-63C7-2E42-A115-3F3C9E3448D0}" dt="2023-02-26T18:45:50.831" v="250" actId="14826"/>
          <ac:picMkLst>
            <pc:docMk/>
            <pc:sldMk cId="2163917071" sldId="594"/>
            <ac:picMk id="6" creationId="{4E9EF985-2A66-2104-0FBE-1A2FF983EAAA}"/>
          </ac:picMkLst>
        </pc:picChg>
      </pc:sldChg>
      <pc:sldChg chg="modSp">
        <pc:chgData name="Jeff Ruffolo" userId="7e419d00-15cb-429d-a7ea-b2e38164f816" providerId="ADAL" clId="{D2396F83-63C7-2E42-A115-3F3C9E3448D0}" dt="2023-02-26T18:45:57.025" v="251" actId="14826"/>
        <pc:sldMkLst>
          <pc:docMk/>
          <pc:sldMk cId="3312080417" sldId="595"/>
        </pc:sldMkLst>
        <pc:picChg chg="mod">
          <ac:chgData name="Jeff Ruffolo" userId="7e419d00-15cb-429d-a7ea-b2e38164f816" providerId="ADAL" clId="{D2396F83-63C7-2E42-A115-3F3C9E3448D0}" dt="2023-02-26T18:45:57.025" v="251" actId="14826"/>
          <ac:picMkLst>
            <pc:docMk/>
            <pc:sldMk cId="3312080417" sldId="595"/>
            <ac:picMk id="3" creationId="{C40A6E10-5B94-7538-38B4-FF8D26917C6F}"/>
          </ac:picMkLst>
        </pc:picChg>
      </pc:sldChg>
    </pc:docChg>
  </pc:docChgLst>
  <pc:docChgLst>
    <pc:chgData name="Jeff Ruffolo" userId="7e419d00-15cb-429d-a7ea-b2e38164f816" providerId="ADAL" clId="{E7F4E0E8-0D88-3249-9186-AB362A46785D}"/>
    <pc:docChg chg="modSld">
      <pc:chgData name="Jeff Ruffolo" userId="7e419d00-15cb-429d-a7ea-b2e38164f816" providerId="ADAL" clId="{E7F4E0E8-0D88-3249-9186-AB362A46785D}" dt="2022-02-19T17:27:53.881" v="9" actId="20577"/>
      <pc:docMkLst>
        <pc:docMk/>
      </pc:docMkLst>
      <pc:sldChg chg="modSp">
        <pc:chgData name="Jeff Ruffolo" userId="7e419d00-15cb-429d-a7ea-b2e38164f816" providerId="ADAL" clId="{E7F4E0E8-0D88-3249-9186-AB362A46785D}" dt="2022-02-19T17:27:53.881" v="9" actId="20577"/>
        <pc:sldMkLst>
          <pc:docMk/>
          <pc:sldMk cId="3760352308" sldId="544"/>
        </pc:sldMkLst>
        <pc:spChg chg="mod">
          <ac:chgData name="Jeff Ruffolo" userId="7e419d00-15cb-429d-a7ea-b2e38164f816" providerId="ADAL" clId="{E7F4E0E8-0D88-3249-9186-AB362A46785D}" dt="2022-02-19T17:27:53.881" v="9" actId="20577"/>
          <ac:spMkLst>
            <pc:docMk/>
            <pc:sldMk cId="3760352308" sldId="544"/>
            <ac:spMk id="2" creationId="{0BA285C5-B7CF-714D-8B8A-15A39D8B34C4}"/>
          </ac:spMkLst>
        </pc:spChg>
      </pc:sldChg>
    </pc:docChg>
  </pc:docChgLst>
  <pc:docChgLst>
    <pc:chgData name="Jeff Ruffolo" userId="7e419d00-15cb-429d-a7ea-b2e38164f816" providerId="ADAL" clId="{7815D84F-09D2-E64A-A3E9-8BE7731EDBEC}"/>
    <pc:docChg chg="undo custSel addSld delSld modSld sldOrd modMainMaster addSection modSection">
      <pc:chgData name="Jeff Ruffolo" userId="7e419d00-15cb-429d-a7ea-b2e38164f816" providerId="ADAL" clId="{7815D84F-09D2-E64A-A3E9-8BE7731EDBEC}" dt="2022-02-18T16:58:22.825" v="2881" actId="20577"/>
      <pc:docMkLst>
        <pc:docMk/>
      </pc:docMkLst>
      <pc:sldChg chg="modSp mod">
        <pc:chgData name="Jeff Ruffolo" userId="7e419d00-15cb-429d-a7ea-b2e38164f816" providerId="ADAL" clId="{7815D84F-09D2-E64A-A3E9-8BE7731EDBEC}" dt="2022-02-13T18:42:54.077" v="1286" actId="20577"/>
        <pc:sldMkLst>
          <pc:docMk/>
          <pc:sldMk cId="3302886539" sldId="256"/>
        </pc:sldMkLst>
        <pc:spChg chg="mod">
          <ac:chgData name="Jeff Ruffolo" userId="7e419d00-15cb-429d-a7ea-b2e38164f816" providerId="ADAL" clId="{7815D84F-09D2-E64A-A3E9-8BE7731EDBEC}" dt="2022-02-13T18:42:54.077" v="1286" actId="20577"/>
          <ac:spMkLst>
            <pc:docMk/>
            <pc:sldMk cId="3302886539" sldId="256"/>
            <ac:spMk id="8" creationId="{1598B6B0-C4FF-BF40-B129-7ABDEACA2BEC}"/>
          </ac:spMkLst>
        </pc:spChg>
      </pc:sldChg>
      <pc:sldChg chg="addSp delSp modSp add del">
        <pc:chgData name="Jeff Ruffolo" userId="7e419d00-15cb-429d-a7ea-b2e38164f816" providerId="ADAL" clId="{7815D84F-09D2-E64A-A3E9-8BE7731EDBEC}" dt="2022-02-18T14:00:18.417" v="2155"/>
        <pc:sldMkLst>
          <pc:docMk/>
          <pc:sldMk cId="2891655909" sldId="258"/>
        </pc:sldMkLst>
        <pc:spChg chg="del">
          <ac:chgData name="Jeff Ruffolo" userId="7e419d00-15cb-429d-a7ea-b2e38164f816" providerId="ADAL" clId="{7815D84F-09D2-E64A-A3E9-8BE7731EDBEC}" dt="2022-02-16T00:36:29.480" v="1777"/>
          <ac:spMkLst>
            <pc:docMk/>
            <pc:sldMk cId="2891655909" sldId="258"/>
            <ac:spMk id="3" creationId="{5ACE9036-520D-FE48-9EE1-5C1F93112B25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2891655909" sldId="258"/>
            <ac:spMk id="3" creationId="{A6D9CF52-373E-4849-95E9-B687264A2668}"/>
          </ac:spMkLst>
        </pc:spChg>
      </pc:sldChg>
      <pc:sldChg chg="addSp delSp modSp add">
        <pc:chgData name="Jeff Ruffolo" userId="7e419d00-15cb-429d-a7ea-b2e38164f816" providerId="ADAL" clId="{7815D84F-09D2-E64A-A3E9-8BE7731EDBEC}" dt="2022-02-18T14:00:18.417" v="2155"/>
        <pc:sldMkLst>
          <pc:docMk/>
          <pc:sldMk cId="19733953" sldId="259"/>
        </pc:sldMkLst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19733953" sldId="259"/>
            <ac:spMk id="3" creationId="{2C4AF226-973D-B34E-AAC6-6646B1366CC2}"/>
          </ac:spMkLst>
        </pc:spChg>
        <pc:spChg chg="del">
          <ac:chgData name="Jeff Ruffolo" userId="7e419d00-15cb-429d-a7ea-b2e38164f816" providerId="ADAL" clId="{7815D84F-09D2-E64A-A3E9-8BE7731EDBEC}" dt="2022-02-14T23:17:30.600" v="1488"/>
          <ac:spMkLst>
            <pc:docMk/>
            <pc:sldMk cId="19733953" sldId="259"/>
            <ac:spMk id="3" creationId="{D223E815-324D-CE43-BAFF-13E84ED90046}"/>
          </ac:spMkLst>
        </pc:spChg>
      </pc:sldChg>
      <pc:sldChg chg="delSp mod modShow">
        <pc:chgData name="Jeff Ruffolo" userId="7e419d00-15cb-429d-a7ea-b2e38164f816" providerId="ADAL" clId="{7815D84F-09D2-E64A-A3E9-8BE7731EDBEC}" dt="2022-02-13T19:14:25.680" v="1290" actId="729"/>
        <pc:sldMkLst>
          <pc:docMk/>
          <pc:sldMk cId="4239839421" sldId="261"/>
        </pc:sldMkLst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4239839421" sldId="261"/>
            <ac:spMk id="4" creationId="{1EC31B35-A0C2-FE48-976A-D9DB7137368E}"/>
          </ac:spMkLst>
        </pc:spChg>
      </pc:sldChg>
      <pc:sldChg chg="addSp delSp modSp mod ord modShow">
        <pc:chgData name="Jeff Ruffolo" userId="7e419d00-15cb-429d-a7ea-b2e38164f816" providerId="ADAL" clId="{7815D84F-09D2-E64A-A3E9-8BE7731EDBEC}" dt="2022-02-18T14:00:18.417" v="2155"/>
        <pc:sldMkLst>
          <pc:docMk/>
          <pc:sldMk cId="3604489947" sldId="275"/>
        </pc:sldMkLst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3604489947" sldId="275"/>
            <ac:spMk id="3" creationId="{A892F0B8-CD19-684C-A201-261DE306CDBA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3604489947" sldId="275"/>
            <ac:spMk id="3" creationId="{DA3C6F17-6D52-A344-BC75-5AD49CF6531F}"/>
          </ac:spMkLst>
        </pc:spChg>
      </pc:sldChg>
      <pc:sldChg chg="addSp delSp modSp mod ord modShow">
        <pc:chgData name="Jeff Ruffolo" userId="7e419d00-15cb-429d-a7ea-b2e38164f816" providerId="ADAL" clId="{7815D84F-09D2-E64A-A3E9-8BE7731EDBEC}" dt="2022-02-18T14:00:18.417" v="2155"/>
        <pc:sldMkLst>
          <pc:docMk/>
          <pc:sldMk cId="1345263409" sldId="287"/>
        </pc:sldMkLst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1345263409" sldId="287"/>
            <ac:spMk id="3" creationId="{7137DD4D-6442-714F-8106-C46DC06FBB58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1345263409" sldId="287"/>
            <ac:spMk id="3" creationId="{9B40B4DA-4E89-DE40-8CD9-0575507D3C65}"/>
          </ac:spMkLst>
        </pc:spChg>
      </pc:sldChg>
      <pc:sldChg chg="addSp delSp modSp add mod">
        <pc:chgData name="Jeff Ruffolo" userId="7e419d00-15cb-429d-a7ea-b2e38164f816" providerId="ADAL" clId="{7815D84F-09D2-E64A-A3E9-8BE7731EDBEC}" dt="2022-02-18T14:00:18.417" v="2155"/>
        <pc:sldMkLst>
          <pc:docMk/>
          <pc:sldMk cId="791461468" sldId="291"/>
        </pc:sldMkLst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791461468" sldId="291"/>
            <ac:spMk id="4" creationId="{38678193-7139-E948-AE6E-841EEF48FDE2}"/>
          </ac:spMkLst>
        </pc:spChg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791461468" sldId="291"/>
            <ac:spMk id="4" creationId="{BF3E3E29-A359-D248-A31C-CB85F0B4C524}"/>
          </ac:spMkLst>
        </pc:spChg>
        <pc:spChg chg="mod">
          <ac:chgData name="Jeff Ruffolo" userId="7e419d00-15cb-429d-a7ea-b2e38164f816" providerId="ADAL" clId="{7815D84F-09D2-E64A-A3E9-8BE7731EDBEC}" dt="2022-02-16T00:19:35.151" v="1761" actId="20577"/>
          <ac:spMkLst>
            <pc:docMk/>
            <pc:sldMk cId="791461468" sldId="291"/>
            <ac:spMk id="18" creationId="{AD0714F4-F8D2-494B-B7ED-0465CB7CD1F4}"/>
          </ac:spMkLst>
        </pc:spChg>
        <pc:picChg chg="mod">
          <ac:chgData name="Jeff Ruffolo" userId="7e419d00-15cb-429d-a7ea-b2e38164f816" providerId="ADAL" clId="{7815D84F-09D2-E64A-A3E9-8BE7731EDBEC}" dt="2022-02-13T18:32:22.360" v="1056" actId="1076"/>
          <ac:picMkLst>
            <pc:docMk/>
            <pc:sldMk cId="791461468" sldId="291"/>
            <ac:picMk id="3" creationId="{5BC80E41-C957-8E43-9D7A-78E94C9F4348}"/>
          </ac:picMkLst>
        </pc:picChg>
        <pc:picChg chg="mod">
          <ac:chgData name="Jeff Ruffolo" userId="7e419d00-15cb-429d-a7ea-b2e38164f816" providerId="ADAL" clId="{7815D84F-09D2-E64A-A3E9-8BE7731EDBEC}" dt="2022-02-13T18:37:38.845" v="1251" actId="1076"/>
          <ac:picMkLst>
            <pc:docMk/>
            <pc:sldMk cId="791461468" sldId="291"/>
            <ac:picMk id="8" creationId="{AB78616C-5419-BA43-844F-4870C508540D}"/>
          </ac:picMkLst>
        </pc:picChg>
        <pc:picChg chg="del">
          <ac:chgData name="Jeff Ruffolo" userId="7e419d00-15cb-429d-a7ea-b2e38164f816" providerId="ADAL" clId="{7815D84F-09D2-E64A-A3E9-8BE7731EDBEC}" dt="2022-02-13T18:32:19.046" v="1054" actId="478"/>
          <ac:picMkLst>
            <pc:docMk/>
            <pc:sldMk cId="791461468" sldId="291"/>
            <ac:picMk id="1026" creationId="{B4FB347F-22AE-6243-A205-F66F2DFC2B69}"/>
          </ac:picMkLst>
        </pc:picChg>
      </pc:sldChg>
      <pc:sldChg chg="add del">
        <pc:chgData name="Jeff Ruffolo" userId="7e419d00-15cb-429d-a7ea-b2e38164f816" providerId="ADAL" clId="{7815D84F-09D2-E64A-A3E9-8BE7731EDBEC}" dt="2022-02-13T19:04:10.409" v="1288"/>
        <pc:sldMkLst>
          <pc:docMk/>
          <pc:sldMk cId="652441751" sldId="292"/>
        </pc:sldMkLst>
      </pc:sldChg>
      <pc:sldChg chg="addSp delSp modSp mod">
        <pc:chgData name="Jeff Ruffolo" userId="7e419d00-15cb-429d-a7ea-b2e38164f816" providerId="ADAL" clId="{7815D84F-09D2-E64A-A3E9-8BE7731EDBEC}" dt="2022-02-18T14:00:18.417" v="2155"/>
        <pc:sldMkLst>
          <pc:docMk/>
          <pc:sldMk cId="2967881697" sldId="294"/>
        </pc:sldMkLst>
        <pc:spChg chg="mod">
          <ac:chgData name="Jeff Ruffolo" userId="7e419d00-15cb-429d-a7ea-b2e38164f816" providerId="ADAL" clId="{7815D84F-09D2-E64A-A3E9-8BE7731EDBEC}" dt="2022-02-15T23:50:47.645" v="1506" actId="20577"/>
          <ac:spMkLst>
            <pc:docMk/>
            <pc:sldMk cId="2967881697" sldId="294"/>
            <ac:spMk id="2" creationId="{BD7B868D-2C58-664A-AD20-82019B0ECFC3}"/>
          </ac:spMkLst>
        </pc:spChg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2967881697" sldId="294"/>
            <ac:spMk id="3" creationId="{5468F5DF-002B-3C47-BA04-FF4CEBCC8499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2967881697" sldId="294"/>
            <ac:spMk id="3" creationId="{F4B7865F-CC9A-F749-BCB2-1715D538C9E6}"/>
          </ac:spMkLst>
        </pc:spChg>
      </pc:sldChg>
      <pc:sldChg chg="addSp delSp modSp mod modAnim">
        <pc:chgData name="Jeff Ruffolo" userId="7e419d00-15cb-429d-a7ea-b2e38164f816" providerId="ADAL" clId="{7815D84F-09D2-E64A-A3E9-8BE7731EDBEC}" dt="2022-02-18T14:18:01.357" v="2311" actId="404"/>
        <pc:sldMkLst>
          <pc:docMk/>
          <pc:sldMk cId="1534754999" sldId="307"/>
        </pc:sldMkLst>
        <pc:spChg chg="mod">
          <ac:chgData name="Jeff Ruffolo" userId="7e419d00-15cb-429d-a7ea-b2e38164f816" providerId="ADAL" clId="{7815D84F-09D2-E64A-A3E9-8BE7731EDBEC}" dt="2022-02-18T14:18:01.357" v="2311" actId="404"/>
          <ac:spMkLst>
            <pc:docMk/>
            <pc:sldMk cId="1534754999" sldId="307"/>
            <ac:spMk id="2" creationId="{3BB90B9E-35FC-6443-ACC3-C836526AED79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1534754999" sldId="307"/>
            <ac:spMk id="3" creationId="{43B55F2C-3BA5-CB40-B8AB-586C98CA54FD}"/>
          </ac:spMkLst>
        </pc:spChg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1534754999" sldId="307"/>
            <ac:spMk id="3" creationId="{E36E2413-4FBF-F34A-9CA8-DDBFD682B9DF}"/>
          </ac:spMkLst>
        </pc:spChg>
        <pc:spChg chg="add mod">
          <ac:chgData name="Jeff Ruffolo" userId="7e419d00-15cb-429d-a7ea-b2e38164f816" providerId="ADAL" clId="{7815D84F-09D2-E64A-A3E9-8BE7731EDBEC}" dt="2022-02-18T14:12:44.013" v="2280" actId="2085"/>
          <ac:spMkLst>
            <pc:docMk/>
            <pc:sldMk cId="1534754999" sldId="307"/>
            <ac:spMk id="5" creationId="{D078BA7D-5A78-5F4A-96E6-29F4482FDDCB}"/>
          </ac:spMkLst>
        </pc:spChg>
        <pc:spChg chg="add mod">
          <ac:chgData name="Jeff Ruffolo" userId="7e419d00-15cb-429d-a7ea-b2e38164f816" providerId="ADAL" clId="{7815D84F-09D2-E64A-A3E9-8BE7731EDBEC}" dt="2022-02-18T14:13:02.293" v="2286" actId="14100"/>
          <ac:spMkLst>
            <pc:docMk/>
            <pc:sldMk cId="1534754999" sldId="307"/>
            <ac:spMk id="6" creationId="{D877C82B-7F14-0048-A13E-774BED95444E}"/>
          </ac:spMkLst>
        </pc:spChg>
      </pc:sldChg>
      <pc:sldChg chg="addSp delSp modSp add del">
        <pc:chgData name="Jeff Ruffolo" userId="7e419d00-15cb-429d-a7ea-b2e38164f816" providerId="ADAL" clId="{7815D84F-09D2-E64A-A3E9-8BE7731EDBEC}" dt="2022-02-18T14:00:18.417" v="2155"/>
        <pc:sldMkLst>
          <pc:docMk/>
          <pc:sldMk cId="1757782771" sldId="501"/>
        </pc:sldMkLst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1757782771" sldId="501"/>
            <ac:spMk id="3" creationId="{6636CF33-FDA7-2A49-A27D-F6AD8FC60232}"/>
          </ac:spMkLst>
        </pc:spChg>
        <pc:spChg chg="del">
          <ac:chgData name="Jeff Ruffolo" userId="7e419d00-15cb-429d-a7ea-b2e38164f816" providerId="ADAL" clId="{7815D84F-09D2-E64A-A3E9-8BE7731EDBEC}" dt="2022-02-16T00:36:29.480" v="1777"/>
          <ac:spMkLst>
            <pc:docMk/>
            <pc:sldMk cId="1757782771" sldId="501"/>
            <ac:spMk id="17" creationId="{4F6E314B-DF44-E14D-A82D-352A0313598A}"/>
          </ac:spMkLst>
        </pc:spChg>
      </pc:sldChg>
      <pc:sldChg chg="addSp delSp modSp">
        <pc:chgData name="Jeff Ruffolo" userId="7e419d00-15cb-429d-a7ea-b2e38164f816" providerId="ADAL" clId="{7815D84F-09D2-E64A-A3E9-8BE7731EDBEC}" dt="2022-02-18T14:00:18.417" v="2155"/>
        <pc:sldMkLst>
          <pc:docMk/>
          <pc:sldMk cId="1235985627" sldId="503"/>
        </pc:sldMkLst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1235985627" sldId="503"/>
            <ac:spMk id="3" creationId="{522D303A-6236-AC40-8D98-9C4863CE16EF}"/>
          </ac:spMkLst>
        </pc:spChg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1235985627" sldId="503"/>
            <ac:spMk id="3" creationId="{631A1B4A-946D-9140-9732-541BB3D7D8B9}"/>
          </ac:spMkLst>
        </pc:spChg>
      </pc:sldChg>
      <pc:sldChg chg="addSp delSp modSp mod modNotesTx">
        <pc:chgData name="Jeff Ruffolo" userId="7e419d00-15cb-429d-a7ea-b2e38164f816" providerId="ADAL" clId="{7815D84F-09D2-E64A-A3E9-8BE7731EDBEC}" dt="2022-02-18T14:14:22.996" v="2296" actId="20577"/>
        <pc:sldMkLst>
          <pc:docMk/>
          <pc:sldMk cId="89229124" sldId="504"/>
        </pc:sldMkLst>
        <pc:spChg chg="mod">
          <ac:chgData name="Jeff Ruffolo" userId="7e419d00-15cb-429d-a7ea-b2e38164f816" providerId="ADAL" clId="{7815D84F-09D2-E64A-A3E9-8BE7731EDBEC}" dt="2022-02-13T16:36:45.369" v="9" actId="20577"/>
          <ac:spMkLst>
            <pc:docMk/>
            <pc:sldMk cId="89229124" sldId="504"/>
            <ac:spMk id="2" creationId="{03C722CD-C910-A24C-855E-79A70C74403F}"/>
          </ac:spMkLst>
        </pc:spChg>
        <pc:spChg chg="mod">
          <ac:chgData name="Jeff Ruffolo" userId="7e419d00-15cb-429d-a7ea-b2e38164f816" providerId="ADAL" clId="{7815D84F-09D2-E64A-A3E9-8BE7731EDBEC}" dt="2022-02-18T14:14:22.996" v="2296" actId="20577"/>
          <ac:spMkLst>
            <pc:docMk/>
            <pc:sldMk cId="89229124" sldId="504"/>
            <ac:spMk id="3" creationId="{7711A4BF-D2A4-D04A-B989-02761DFC30B2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89229124" sldId="504"/>
            <ac:spMk id="5" creationId="{D209514A-45CC-DF4D-ADAB-BECF96F680C2}"/>
          </ac:spMkLst>
        </pc:spChg>
        <pc:spChg chg="add mod">
          <ac:chgData name="Jeff Ruffolo" userId="7e419d00-15cb-429d-a7ea-b2e38164f816" providerId="ADAL" clId="{7815D84F-09D2-E64A-A3E9-8BE7731EDBEC}" dt="2022-02-13T19:18:51.226" v="1477"/>
          <ac:spMkLst>
            <pc:docMk/>
            <pc:sldMk cId="89229124" sldId="504"/>
            <ac:spMk id="6" creationId="{2B0FC451-EAA6-264D-BF17-CF694D661327}"/>
          </ac:spMkLst>
        </pc:spChg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89229124" sldId="504"/>
            <ac:spMk id="9" creationId="{ADCAEC1E-2C29-9848-AE3E-31A34AD9CEC4}"/>
          </ac:spMkLst>
        </pc:spChg>
      </pc:sldChg>
      <pc:sldChg chg="addSp delSp modSp mod">
        <pc:chgData name="Jeff Ruffolo" userId="7e419d00-15cb-429d-a7ea-b2e38164f816" providerId="ADAL" clId="{7815D84F-09D2-E64A-A3E9-8BE7731EDBEC}" dt="2022-02-18T16:51:41.196" v="2654" actId="20577"/>
        <pc:sldMkLst>
          <pc:docMk/>
          <pc:sldMk cId="3861844657" sldId="532"/>
        </pc:sldMkLst>
        <pc:spChg chg="mod">
          <ac:chgData name="Jeff Ruffolo" userId="7e419d00-15cb-429d-a7ea-b2e38164f816" providerId="ADAL" clId="{7815D84F-09D2-E64A-A3E9-8BE7731EDBEC}" dt="2022-02-18T16:51:41.196" v="2654" actId="20577"/>
          <ac:spMkLst>
            <pc:docMk/>
            <pc:sldMk cId="3861844657" sldId="532"/>
            <ac:spMk id="2" creationId="{5DBDE735-43CF-3642-82C4-CF7D1CF614C3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3861844657" sldId="532"/>
            <ac:spMk id="3" creationId="{A33C7E9C-AE8A-224B-82A8-2F1DE85FFCD1}"/>
          </ac:spMkLst>
        </pc:spChg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3861844657" sldId="532"/>
            <ac:spMk id="6" creationId="{18A04F76-A4FF-8F4C-BE2A-F6FDFC5E9162}"/>
          </ac:spMkLst>
        </pc:spChg>
      </pc:sldChg>
      <pc:sldChg chg="delSp">
        <pc:chgData name="Jeff Ruffolo" userId="7e419d00-15cb-429d-a7ea-b2e38164f816" providerId="ADAL" clId="{7815D84F-09D2-E64A-A3E9-8BE7731EDBEC}" dt="2022-02-13T18:32:57.804" v="1073"/>
        <pc:sldMkLst>
          <pc:docMk/>
          <pc:sldMk cId="3623754060" sldId="534"/>
        </pc:sldMkLst>
        <pc:spChg chg="del">
          <ac:chgData name="Jeff Ruffolo" userId="7e419d00-15cb-429d-a7ea-b2e38164f816" providerId="ADAL" clId="{7815D84F-09D2-E64A-A3E9-8BE7731EDBEC}" dt="2022-02-13T18:32:57.804" v="1073"/>
          <ac:spMkLst>
            <pc:docMk/>
            <pc:sldMk cId="3623754060" sldId="534"/>
            <ac:spMk id="4" creationId="{20240CED-32D5-A944-A68A-3F22364013A4}"/>
          </ac:spMkLst>
        </pc:spChg>
      </pc:sldChg>
      <pc:sldChg chg="addSp delSp modSp new mod delAnim modAnim">
        <pc:chgData name="Jeff Ruffolo" userId="7e419d00-15cb-429d-a7ea-b2e38164f816" providerId="ADAL" clId="{7815D84F-09D2-E64A-A3E9-8BE7731EDBEC}" dt="2022-02-18T16:57:59.590" v="2854" actId="1076"/>
        <pc:sldMkLst>
          <pc:docMk/>
          <pc:sldMk cId="806843245" sldId="535"/>
        </pc:sldMkLst>
        <pc:spChg chg="mod">
          <ac:chgData name="Jeff Ruffolo" userId="7e419d00-15cb-429d-a7ea-b2e38164f816" providerId="ADAL" clId="{7815D84F-09D2-E64A-A3E9-8BE7731EDBEC}" dt="2022-02-13T19:18:05.577" v="1455" actId="20577"/>
          <ac:spMkLst>
            <pc:docMk/>
            <pc:sldMk cId="806843245" sldId="535"/>
            <ac:spMk id="2" creationId="{137A73AC-0BC5-2A40-B081-542D7574C788}"/>
          </ac:spMkLst>
        </pc:spChg>
        <pc:spChg chg="del">
          <ac:chgData name="Jeff Ruffolo" userId="7e419d00-15cb-429d-a7ea-b2e38164f816" providerId="ADAL" clId="{7815D84F-09D2-E64A-A3E9-8BE7731EDBEC}" dt="2022-02-13T16:37:07.553" v="11" actId="478"/>
          <ac:spMkLst>
            <pc:docMk/>
            <pc:sldMk cId="806843245" sldId="535"/>
            <ac:spMk id="3" creationId="{3DD4898F-8FE6-5F40-B332-3411B7880CE9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806843245" sldId="535"/>
            <ac:spMk id="3" creationId="{57DF18B7-0AED-A94A-A6B0-C5F3E66F4D9F}"/>
          </ac:spMkLst>
        </pc:spChg>
        <pc:spChg chg="add del mod">
          <ac:chgData name="Jeff Ruffolo" userId="7e419d00-15cb-429d-a7ea-b2e38164f816" providerId="ADAL" clId="{7815D84F-09D2-E64A-A3E9-8BE7731EDBEC}" dt="2022-02-18T16:44:33.418" v="2528" actId="478"/>
          <ac:spMkLst>
            <pc:docMk/>
            <pc:sldMk cId="806843245" sldId="535"/>
            <ac:spMk id="5" creationId="{8691AA98-E448-774C-988B-DF36041B0876}"/>
          </ac:spMkLst>
        </pc:spChg>
        <pc:spChg chg="add mod">
          <ac:chgData name="Jeff Ruffolo" userId="7e419d00-15cb-429d-a7ea-b2e38164f816" providerId="ADAL" clId="{7815D84F-09D2-E64A-A3E9-8BE7731EDBEC}" dt="2022-02-18T16:57:59.590" v="2854" actId="1076"/>
          <ac:spMkLst>
            <pc:docMk/>
            <pc:sldMk cId="806843245" sldId="535"/>
            <ac:spMk id="14" creationId="{B6ED2F1A-F2F0-1D48-9F69-64CD41FDCF3F}"/>
          </ac:spMkLst>
        </pc:spChg>
        <pc:spChg chg="add del mod">
          <ac:chgData name="Jeff Ruffolo" userId="7e419d00-15cb-429d-a7ea-b2e38164f816" providerId="ADAL" clId="{7815D84F-09D2-E64A-A3E9-8BE7731EDBEC}" dt="2022-02-18T16:44:36.715" v="2532"/>
          <ac:spMkLst>
            <pc:docMk/>
            <pc:sldMk cId="806843245" sldId="535"/>
            <ac:spMk id="15" creationId="{07F1258C-E70D-BF46-9E6E-FBEE4794A8E5}"/>
          </ac:spMkLst>
        </pc:spChg>
        <pc:spChg chg="add del mod">
          <ac:chgData name="Jeff Ruffolo" userId="7e419d00-15cb-429d-a7ea-b2e38164f816" providerId="ADAL" clId="{7815D84F-09D2-E64A-A3E9-8BE7731EDBEC}" dt="2022-02-18T16:56:08.217" v="2750" actId="478"/>
          <ac:spMkLst>
            <pc:docMk/>
            <pc:sldMk cId="806843245" sldId="535"/>
            <ac:spMk id="16" creationId="{E9A9B85A-E352-0546-873E-0A335A8EEB65}"/>
          </ac:spMkLst>
        </pc:spChg>
        <pc:picChg chg="add del mod">
          <ac:chgData name="Jeff Ruffolo" userId="7e419d00-15cb-429d-a7ea-b2e38164f816" providerId="ADAL" clId="{7815D84F-09D2-E64A-A3E9-8BE7731EDBEC}" dt="2022-02-18T16:28:41.783" v="2313" actId="478"/>
          <ac:picMkLst>
            <pc:docMk/>
            <pc:sldMk cId="806843245" sldId="535"/>
            <ac:picMk id="4" creationId="{83B71D59-7D28-874A-A09F-1F9A3766E9C7}"/>
          </ac:picMkLst>
        </pc:picChg>
        <pc:picChg chg="add del mod">
          <ac:chgData name="Jeff Ruffolo" userId="7e419d00-15cb-429d-a7ea-b2e38164f816" providerId="ADAL" clId="{7815D84F-09D2-E64A-A3E9-8BE7731EDBEC}" dt="2022-02-18T16:34:47.659" v="2325" actId="478"/>
          <ac:picMkLst>
            <pc:docMk/>
            <pc:sldMk cId="806843245" sldId="535"/>
            <ac:picMk id="7" creationId="{9F7D1D2D-21BD-254A-8E91-9E8C623CA82E}"/>
          </ac:picMkLst>
        </pc:picChg>
        <pc:picChg chg="add del mod">
          <ac:chgData name="Jeff Ruffolo" userId="7e419d00-15cb-429d-a7ea-b2e38164f816" providerId="ADAL" clId="{7815D84F-09D2-E64A-A3E9-8BE7731EDBEC}" dt="2022-02-18T16:34:46.813" v="2324" actId="478"/>
          <ac:picMkLst>
            <pc:docMk/>
            <pc:sldMk cId="806843245" sldId="535"/>
            <ac:picMk id="9" creationId="{A1B6F3D4-855A-9649-BE41-AD7D15D09E58}"/>
          </ac:picMkLst>
        </pc:picChg>
        <pc:picChg chg="add mod">
          <ac:chgData name="Jeff Ruffolo" userId="7e419d00-15cb-429d-a7ea-b2e38164f816" providerId="ADAL" clId="{7815D84F-09D2-E64A-A3E9-8BE7731EDBEC}" dt="2022-02-18T16:34:57.848" v="2328" actId="1076"/>
          <ac:picMkLst>
            <pc:docMk/>
            <pc:sldMk cId="806843245" sldId="535"/>
            <ac:picMk id="11" creationId="{B9D610E8-32AE-A541-8D49-261713176FE8}"/>
          </ac:picMkLst>
        </pc:picChg>
        <pc:picChg chg="add mod">
          <ac:chgData name="Jeff Ruffolo" userId="7e419d00-15cb-429d-a7ea-b2e38164f816" providerId="ADAL" clId="{7815D84F-09D2-E64A-A3E9-8BE7731EDBEC}" dt="2022-02-18T16:35:15.313" v="2331" actId="1076"/>
          <ac:picMkLst>
            <pc:docMk/>
            <pc:sldMk cId="806843245" sldId="535"/>
            <ac:picMk id="13" creationId="{2129C3B5-C59F-6E47-9CE2-BD82637FB3FB}"/>
          </ac:picMkLst>
        </pc:picChg>
      </pc:sldChg>
      <pc:sldChg chg="addSp delSp modSp new mod delAnim modAnim">
        <pc:chgData name="Jeff Ruffolo" userId="7e419d00-15cb-429d-a7ea-b2e38164f816" providerId="ADAL" clId="{7815D84F-09D2-E64A-A3E9-8BE7731EDBEC}" dt="2022-02-18T16:52:26.970" v="2726" actId="20577"/>
        <pc:sldMkLst>
          <pc:docMk/>
          <pc:sldMk cId="4140773254" sldId="536"/>
        </pc:sldMkLst>
        <pc:spChg chg="mod">
          <ac:chgData name="Jeff Ruffolo" userId="7e419d00-15cb-429d-a7ea-b2e38164f816" providerId="ADAL" clId="{7815D84F-09D2-E64A-A3E9-8BE7731EDBEC}" dt="2022-02-18T16:52:26.970" v="2726" actId="20577"/>
          <ac:spMkLst>
            <pc:docMk/>
            <pc:sldMk cId="4140773254" sldId="536"/>
            <ac:spMk id="2" creationId="{42FF3917-BE34-6A45-9092-BA40839C5BA4}"/>
          </ac:spMkLst>
        </pc:spChg>
        <pc:spChg chg="del">
          <ac:chgData name="Jeff Ruffolo" userId="7e419d00-15cb-429d-a7ea-b2e38164f816" providerId="ADAL" clId="{7815D84F-09D2-E64A-A3E9-8BE7731EDBEC}" dt="2022-02-13T16:44:42.216" v="94" actId="478"/>
          <ac:spMkLst>
            <pc:docMk/>
            <pc:sldMk cId="4140773254" sldId="536"/>
            <ac:spMk id="3" creationId="{02BB8CEF-5E6B-BA48-9BE0-10CFB5032AAD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4140773254" sldId="536"/>
            <ac:spMk id="3" creationId="{80779F70-1320-9F44-9D5C-A9A01CCFB17C}"/>
          </ac:spMkLst>
        </pc:spChg>
        <pc:spChg chg="add mod">
          <ac:chgData name="Jeff Ruffolo" userId="7e419d00-15cb-429d-a7ea-b2e38164f816" providerId="ADAL" clId="{7815D84F-09D2-E64A-A3E9-8BE7731EDBEC}" dt="2022-02-13T19:19:02.596" v="1481"/>
          <ac:spMkLst>
            <pc:docMk/>
            <pc:sldMk cId="4140773254" sldId="536"/>
            <ac:spMk id="7" creationId="{B83F8586-CAEE-6546-8FAC-B09277298C52}"/>
          </ac:spMkLst>
        </pc:spChg>
        <pc:picChg chg="add del mod">
          <ac:chgData name="Jeff Ruffolo" userId="7e419d00-15cb-429d-a7ea-b2e38164f816" providerId="ADAL" clId="{7815D84F-09D2-E64A-A3E9-8BE7731EDBEC}" dt="2022-02-13T16:51:45.929" v="191" actId="478"/>
          <ac:picMkLst>
            <pc:docMk/>
            <pc:sldMk cId="4140773254" sldId="536"/>
            <ac:picMk id="4" creationId="{908AEF39-4A7A-CC4B-8D64-C012056D5D4C}"/>
          </ac:picMkLst>
        </pc:picChg>
        <pc:picChg chg="add mod">
          <ac:chgData name="Jeff Ruffolo" userId="7e419d00-15cb-429d-a7ea-b2e38164f816" providerId="ADAL" clId="{7815D84F-09D2-E64A-A3E9-8BE7731EDBEC}" dt="2022-02-13T16:56:07.750" v="233" actId="554"/>
          <ac:picMkLst>
            <pc:docMk/>
            <pc:sldMk cId="4140773254" sldId="536"/>
            <ac:picMk id="6" creationId="{AE38EE6B-867B-3449-873D-9F335E6F8414}"/>
          </ac:picMkLst>
        </pc:picChg>
        <pc:picChg chg="add mod">
          <ac:chgData name="Jeff Ruffolo" userId="7e419d00-15cb-429d-a7ea-b2e38164f816" providerId="ADAL" clId="{7815D84F-09D2-E64A-A3E9-8BE7731EDBEC}" dt="2022-02-13T16:56:07.750" v="233" actId="554"/>
          <ac:picMkLst>
            <pc:docMk/>
            <pc:sldMk cId="4140773254" sldId="536"/>
            <ac:picMk id="8" creationId="{DB702ADE-7D8D-9E4B-A3F7-736425157B4C}"/>
          </ac:picMkLst>
        </pc:picChg>
        <pc:picChg chg="add del mod">
          <ac:chgData name="Jeff Ruffolo" userId="7e419d00-15cb-429d-a7ea-b2e38164f816" providerId="ADAL" clId="{7815D84F-09D2-E64A-A3E9-8BE7731EDBEC}" dt="2022-02-13T16:54:50.793" v="224" actId="478"/>
          <ac:picMkLst>
            <pc:docMk/>
            <pc:sldMk cId="4140773254" sldId="536"/>
            <ac:picMk id="10" creationId="{6A4E8CEA-C8B3-A14F-8FF2-7F025E4B0BAA}"/>
          </ac:picMkLst>
        </pc:picChg>
        <pc:picChg chg="add mod">
          <ac:chgData name="Jeff Ruffolo" userId="7e419d00-15cb-429d-a7ea-b2e38164f816" providerId="ADAL" clId="{7815D84F-09D2-E64A-A3E9-8BE7731EDBEC}" dt="2022-02-13T16:56:07.750" v="233" actId="554"/>
          <ac:picMkLst>
            <pc:docMk/>
            <pc:sldMk cId="4140773254" sldId="536"/>
            <ac:picMk id="12" creationId="{58D57BDA-B942-6044-B06A-E6DFB4869038}"/>
          </ac:picMkLst>
        </pc:picChg>
      </pc:sldChg>
      <pc:sldChg chg="addSp delSp modSp new mod delAnim modAnim">
        <pc:chgData name="Jeff Ruffolo" userId="7e419d00-15cb-429d-a7ea-b2e38164f816" providerId="ADAL" clId="{7815D84F-09D2-E64A-A3E9-8BE7731EDBEC}" dt="2022-02-18T16:58:22.825" v="2881" actId="20577"/>
        <pc:sldMkLst>
          <pc:docMk/>
          <pc:sldMk cId="1347938790" sldId="537"/>
        </pc:sldMkLst>
        <pc:spChg chg="mod">
          <ac:chgData name="Jeff Ruffolo" userId="7e419d00-15cb-429d-a7ea-b2e38164f816" providerId="ADAL" clId="{7815D84F-09D2-E64A-A3E9-8BE7731EDBEC}" dt="2022-02-13T17:43:54.020" v="448" actId="27636"/>
          <ac:spMkLst>
            <pc:docMk/>
            <pc:sldMk cId="1347938790" sldId="537"/>
            <ac:spMk id="2" creationId="{C207A558-8960-6D4E-BB67-8AFC332E95D8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1347938790" sldId="537"/>
            <ac:spMk id="3" creationId="{55F0D913-8161-8A40-91D4-1346651A9471}"/>
          </ac:spMkLst>
        </pc:spChg>
        <pc:spChg chg="del">
          <ac:chgData name="Jeff Ruffolo" userId="7e419d00-15cb-429d-a7ea-b2e38164f816" providerId="ADAL" clId="{7815D84F-09D2-E64A-A3E9-8BE7731EDBEC}" dt="2022-02-13T17:04:03.393" v="235" actId="478"/>
          <ac:spMkLst>
            <pc:docMk/>
            <pc:sldMk cId="1347938790" sldId="537"/>
            <ac:spMk id="3" creationId="{E31022B7-AA14-364D-B138-FBD34C187BEF}"/>
          </ac:spMkLst>
        </pc:spChg>
        <pc:spChg chg="add del mod">
          <ac:chgData name="Jeff Ruffolo" userId="7e419d00-15cb-429d-a7ea-b2e38164f816" providerId="ADAL" clId="{7815D84F-09D2-E64A-A3E9-8BE7731EDBEC}" dt="2022-02-18T16:44:57.721" v="2577" actId="478"/>
          <ac:spMkLst>
            <pc:docMk/>
            <pc:sldMk cId="1347938790" sldId="537"/>
            <ac:spMk id="6" creationId="{9497F228-A79A-494E-A2F7-E7B219AA249D}"/>
          </ac:spMkLst>
        </pc:spChg>
        <pc:spChg chg="add del mod">
          <ac:chgData name="Jeff Ruffolo" userId="7e419d00-15cb-429d-a7ea-b2e38164f816" providerId="ADAL" clId="{7815D84F-09D2-E64A-A3E9-8BE7731EDBEC}" dt="2022-02-18T16:58:02.909" v="2855" actId="478"/>
          <ac:spMkLst>
            <pc:docMk/>
            <pc:sldMk cId="1347938790" sldId="537"/>
            <ac:spMk id="14" creationId="{940F5705-3396-1B40-8061-084E12C7870C}"/>
          </ac:spMkLst>
        </pc:spChg>
        <pc:spChg chg="add mod">
          <ac:chgData name="Jeff Ruffolo" userId="7e419d00-15cb-429d-a7ea-b2e38164f816" providerId="ADAL" clId="{7815D84F-09D2-E64A-A3E9-8BE7731EDBEC}" dt="2022-02-18T16:58:22.825" v="2881" actId="20577"/>
          <ac:spMkLst>
            <pc:docMk/>
            <pc:sldMk cId="1347938790" sldId="537"/>
            <ac:spMk id="21" creationId="{95798ED1-37C7-4E4C-8724-B16CE54221C5}"/>
          </ac:spMkLst>
        </pc:spChg>
        <pc:picChg chg="add del mod">
          <ac:chgData name="Jeff Ruffolo" userId="7e419d00-15cb-429d-a7ea-b2e38164f816" providerId="ADAL" clId="{7815D84F-09D2-E64A-A3E9-8BE7731EDBEC}" dt="2022-02-13T17:12:36.394" v="327" actId="478"/>
          <ac:picMkLst>
            <pc:docMk/>
            <pc:sldMk cId="1347938790" sldId="537"/>
            <ac:picMk id="5" creationId="{B12C10BF-9AE9-FE44-A343-DDEF192959ED}"/>
          </ac:picMkLst>
        </pc:picChg>
        <pc:picChg chg="add del mod">
          <ac:chgData name="Jeff Ruffolo" userId="7e419d00-15cb-429d-a7ea-b2e38164f816" providerId="ADAL" clId="{7815D84F-09D2-E64A-A3E9-8BE7731EDBEC}" dt="2022-02-18T16:47:34.326" v="2596" actId="478"/>
          <ac:picMkLst>
            <pc:docMk/>
            <pc:sldMk cId="1347938790" sldId="537"/>
            <ac:picMk id="5" creationId="{F75DB62E-B4E2-0644-81B7-B577932B802C}"/>
          </ac:picMkLst>
        </pc:picChg>
        <pc:picChg chg="add del mod">
          <ac:chgData name="Jeff Ruffolo" userId="7e419d00-15cb-429d-a7ea-b2e38164f816" providerId="ADAL" clId="{7815D84F-09D2-E64A-A3E9-8BE7731EDBEC}" dt="2022-02-13T17:12:36.394" v="327" actId="478"/>
          <ac:picMkLst>
            <pc:docMk/>
            <pc:sldMk cId="1347938790" sldId="537"/>
            <ac:picMk id="7" creationId="{FC16FC83-E2DB-D548-88D6-91185E25AA4C}"/>
          </ac:picMkLst>
        </pc:picChg>
        <pc:picChg chg="add del mod">
          <ac:chgData name="Jeff Ruffolo" userId="7e419d00-15cb-429d-a7ea-b2e38164f816" providerId="ADAL" clId="{7815D84F-09D2-E64A-A3E9-8BE7731EDBEC}" dt="2022-02-18T16:47:34.326" v="2596" actId="478"/>
          <ac:picMkLst>
            <pc:docMk/>
            <pc:sldMk cId="1347938790" sldId="537"/>
            <ac:picMk id="8" creationId="{3A241BC3-CBB0-3A43-A003-4171609A9FEA}"/>
          </ac:picMkLst>
        </pc:picChg>
        <pc:picChg chg="add del mod">
          <ac:chgData name="Jeff Ruffolo" userId="7e419d00-15cb-429d-a7ea-b2e38164f816" providerId="ADAL" clId="{7815D84F-09D2-E64A-A3E9-8BE7731EDBEC}" dt="2022-02-13T17:12:36.394" v="327" actId="478"/>
          <ac:picMkLst>
            <pc:docMk/>
            <pc:sldMk cId="1347938790" sldId="537"/>
            <ac:picMk id="9" creationId="{C4372728-7DCD-5D4C-8B7F-4690B5CF17B8}"/>
          </ac:picMkLst>
        </pc:picChg>
        <pc:picChg chg="add del mod">
          <ac:chgData name="Jeff Ruffolo" userId="7e419d00-15cb-429d-a7ea-b2e38164f816" providerId="ADAL" clId="{7815D84F-09D2-E64A-A3E9-8BE7731EDBEC}" dt="2022-02-18T16:47:34.326" v="2596" actId="478"/>
          <ac:picMkLst>
            <pc:docMk/>
            <pc:sldMk cId="1347938790" sldId="537"/>
            <ac:picMk id="10" creationId="{20FCE266-9FD0-7943-BFAA-A54F13E08A8C}"/>
          </ac:picMkLst>
        </pc:picChg>
        <pc:picChg chg="add del mod">
          <ac:chgData name="Jeff Ruffolo" userId="7e419d00-15cb-429d-a7ea-b2e38164f816" providerId="ADAL" clId="{7815D84F-09D2-E64A-A3E9-8BE7731EDBEC}" dt="2022-02-18T16:35:31.952" v="2335" actId="478"/>
          <ac:picMkLst>
            <pc:docMk/>
            <pc:sldMk cId="1347938790" sldId="537"/>
            <ac:picMk id="11" creationId="{7904A8E0-C829-1441-8892-3689A263F31E}"/>
          </ac:picMkLst>
        </pc:picChg>
        <pc:picChg chg="add del mod">
          <ac:chgData name="Jeff Ruffolo" userId="7e419d00-15cb-429d-a7ea-b2e38164f816" providerId="ADAL" clId="{7815D84F-09D2-E64A-A3E9-8BE7731EDBEC}" dt="2022-02-18T16:35:30.835" v="2334" actId="478"/>
          <ac:picMkLst>
            <pc:docMk/>
            <pc:sldMk cId="1347938790" sldId="537"/>
            <ac:picMk id="13" creationId="{BD104FA5-49F0-064A-B36F-CAA67A35F384}"/>
          </ac:picMkLst>
        </pc:picChg>
        <pc:picChg chg="add del mod">
          <ac:chgData name="Jeff Ruffolo" userId="7e419d00-15cb-429d-a7ea-b2e38164f816" providerId="ADAL" clId="{7815D84F-09D2-E64A-A3E9-8BE7731EDBEC}" dt="2022-02-18T16:35:27.036" v="2333" actId="478"/>
          <ac:picMkLst>
            <pc:docMk/>
            <pc:sldMk cId="1347938790" sldId="537"/>
            <ac:picMk id="15" creationId="{CF87753F-22C1-0D49-BBBF-6B97B78A38FB}"/>
          </ac:picMkLst>
        </pc:picChg>
        <pc:picChg chg="add mod">
          <ac:chgData name="Jeff Ruffolo" userId="7e419d00-15cb-429d-a7ea-b2e38164f816" providerId="ADAL" clId="{7815D84F-09D2-E64A-A3E9-8BE7731EDBEC}" dt="2022-02-18T16:48:26.202" v="2611" actId="12789"/>
          <ac:picMkLst>
            <pc:docMk/>
            <pc:sldMk cId="1347938790" sldId="537"/>
            <ac:picMk id="16" creationId="{B4F83539-9DC6-1F43-B35F-5656D7F24F2A}"/>
          </ac:picMkLst>
        </pc:picChg>
        <pc:picChg chg="add mod">
          <ac:chgData name="Jeff Ruffolo" userId="7e419d00-15cb-429d-a7ea-b2e38164f816" providerId="ADAL" clId="{7815D84F-09D2-E64A-A3E9-8BE7731EDBEC}" dt="2022-02-18T16:48:26.202" v="2611" actId="12789"/>
          <ac:picMkLst>
            <pc:docMk/>
            <pc:sldMk cId="1347938790" sldId="537"/>
            <ac:picMk id="18" creationId="{D9A7DF5E-ABE9-EB4C-8C73-A2E5B360DA98}"/>
          </ac:picMkLst>
        </pc:picChg>
        <pc:picChg chg="add mod">
          <ac:chgData name="Jeff Ruffolo" userId="7e419d00-15cb-429d-a7ea-b2e38164f816" providerId="ADAL" clId="{7815D84F-09D2-E64A-A3E9-8BE7731EDBEC}" dt="2022-02-18T16:48:26.202" v="2611" actId="12789"/>
          <ac:picMkLst>
            <pc:docMk/>
            <pc:sldMk cId="1347938790" sldId="537"/>
            <ac:picMk id="20" creationId="{4B980020-EFB3-0748-833C-8623300C4B17}"/>
          </ac:picMkLst>
        </pc:picChg>
      </pc:sldChg>
      <pc:sldChg chg="addSp delSp modSp new del mod modShow">
        <pc:chgData name="Jeff Ruffolo" userId="7e419d00-15cb-429d-a7ea-b2e38164f816" providerId="ADAL" clId="{7815D84F-09D2-E64A-A3E9-8BE7731EDBEC}" dt="2022-02-15T23:56:17.342" v="1732" actId="2696"/>
        <pc:sldMkLst>
          <pc:docMk/>
          <pc:sldMk cId="817174605" sldId="538"/>
        </pc:sldMkLst>
        <pc:spChg chg="mod">
          <ac:chgData name="Jeff Ruffolo" userId="7e419d00-15cb-429d-a7ea-b2e38164f816" providerId="ADAL" clId="{7815D84F-09D2-E64A-A3E9-8BE7731EDBEC}" dt="2022-02-13T18:13:04.109" v="626" actId="20577"/>
          <ac:spMkLst>
            <pc:docMk/>
            <pc:sldMk cId="817174605" sldId="538"/>
            <ac:spMk id="2" creationId="{8A82544C-ED25-3347-976C-F41903C91176}"/>
          </ac:spMkLst>
        </pc:spChg>
        <pc:spChg chg="add mod">
          <ac:chgData name="Jeff Ruffolo" userId="7e419d00-15cb-429d-a7ea-b2e38164f816" providerId="ADAL" clId="{7815D84F-09D2-E64A-A3E9-8BE7731EDBEC}" dt="2022-02-13T18:12:12.271" v="581" actId="20577"/>
          <ac:spMkLst>
            <pc:docMk/>
            <pc:sldMk cId="817174605" sldId="538"/>
            <ac:spMk id="3" creationId="{43A54F57-71EB-9948-853D-2684C3C03A36}"/>
          </ac:spMkLst>
        </pc:spChg>
        <pc:spChg chg="del">
          <ac:chgData name="Jeff Ruffolo" userId="7e419d00-15cb-429d-a7ea-b2e38164f816" providerId="ADAL" clId="{7815D84F-09D2-E64A-A3E9-8BE7731EDBEC}" dt="2022-02-13T17:14:37.312" v="349" actId="478"/>
          <ac:spMkLst>
            <pc:docMk/>
            <pc:sldMk cId="817174605" sldId="538"/>
            <ac:spMk id="3" creationId="{5B94C274-701A-AD4F-AC98-D7A0F7D6F8AD}"/>
          </ac:spMkLst>
        </pc:spChg>
        <pc:spChg chg="add mod">
          <ac:chgData name="Jeff Ruffolo" userId="7e419d00-15cb-429d-a7ea-b2e38164f816" providerId="ADAL" clId="{7815D84F-09D2-E64A-A3E9-8BE7731EDBEC}" dt="2022-02-13T19:19:06.451" v="1483"/>
          <ac:spMkLst>
            <pc:docMk/>
            <pc:sldMk cId="817174605" sldId="538"/>
            <ac:spMk id="4" creationId="{158D5FA7-7A9F-0940-B60C-D37962F7A39D}"/>
          </ac:spMkLst>
        </pc:spChg>
      </pc:sldChg>
      <pc:sldChg chg="addSp modSp new mod">
        <pc:chgData name="Jeff Ruffolo" userId="7e419d00-15cb-429d-a7ea-b2e38164f816" providerId="ADAL" clId="{7815D84F-09D2-E64A-A3E9-8BE7731EDBEC}" dt="2022-02-18T14:00:18.417" v="2155"/>
        <pc:sldMkLst>
          <pc:docMk/>
          <pc:sldMk cId="3906303450" sldId="539"/>
        </pc:sldMkLst>
        <pc:spChg chg="mod">
          <ac:chgData name="Jeff Ruffolo" userId="7e419d00-15cb-429d-a7ea-b2e38164f816" providerId="ADAL" clId="{7815D84F-09D2-E64A-A3E9-8BE7731EDBEC}" dt="2022-02-13T17:46:07.510" v="484" actId="20577"/>
          <ac:spMkLst>
            <pc:docMk/>
            <pc:sldMk cId="3906303450" sldId="539"/>
            <ac:spMk id="2" creationId="{00C4AC95-BC73-1645-B5BB-AE252E000FE1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3906303450" sldId="539"/>
            <ac:spMk id="3" creationId="{9D596423-513C-C745-82A8-B917D824D150}"/>
          </ac:spMkLst>
        </pc:spChg>
        <pc:spChg chg="add mod">
          <ac:chgData name="Jeff Ruffolo" userId="7e419d00-15cb-429d-a7ea-b2e38164f816" providerId="ADAL" clId="{7815D84F-09D2-E64A-A3E9-8BE7731EDBEC}" dt="2022-02-13T19:18:47.304" v="1476" actId="20577"/>
          <ac:spMkLst>
            <pc:docMk/>
            <pc:sldMk cId="3906303450" sldId="539"/>
            <ac:spMk id="4" creationId="{8A64D13A-5353-104D-9CD5-D1E0AAB643C7}"/>
          </ac:spMkLst>
        </pc:spChg>
      </pc:sldChg>
      <pc:sldChg chg="addSp delSp modSp new mod ord modAnim">
        <pc:chgData name="Jeff Ruffolo" userId="7e419d00-15cb-429d-a7ea-b2e38164f816" providerId="ADAL" clId="{7815D84F-09D2-E64A-A3E9-8BE7731EDBEC}" dt="2022-02-18T14:00:18.417" v="2155"/>
        <pc:sldMkLst>
          <pc:docMk/>
          <pc:sldMk cId="1990082309" sldId="540"/>
        </pc:sldMkLst>
        <pc:spChg chg="mod">
          <ac:chgData name="Jeff Ruffolo" userId="7e419d00-15cb-429d-a7ea-b2e38164f816" providerId="ADAL" clId="{7815D84F-09D2-E64A-A3E9-8BE7731EDBEC}" dt="2022-02-15T23:55:29.121" v="1730" actId="20577"/>
          <ac:spMkLst>
            <pc:docMk/>
            <pc:sldMk cId="1990082309" sldId="540"/>
            <ac:spMk id="2" creationId="{5BB53257-F67E-004C-B2FE-73D7701D3F27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1990082309" sldId="540"/>
            <ac:spMk id="3" creationId="{3F3F3234-F96F-6147-9DA1-58C9C141167E}"/>
          </ac:spMkLst>
        </pc:spChg>
        <pc:spChg chg="del">
          <ac:chgData name="Jeff Ruffolo" userId="7e419d00-15cb-429d-a7ea-b2e38164f816" providerId="ADAL" clId="{7815D84F-09D2-E64A-A3E9-8BE7731EDBEC}" dt="2022-02-13T19:19:11.238" v="1485" actId="478"/>
          <ac:spMkLst>
            <pc:docMk/>
            <pc:sldMk cId="1990082309" sldId="540"/>
            <ac:spMk id="3" creationId="{BEAED189-B0F2-8E46-BD62-65ED75955BB7}"/>
          </ac:spMkLst>
        </pc:spChg>
        <pc:spChg chg="add mod">
          <ac:chgData name="Jeff Ruffolo" userId="7e419d00-15cb-429d-a7ea-b2e38164f816" providerId="ADAL" clId="{7815D84F-09D2-E64A-A3E9-8BE7731EDBEC}" dt="2022-02-13T19:19:07.662" v="1484"/>
          <ac:spMkLst>
            <pc:docMk/>
            <pc:sldMk cId="1990082309" sldId="540"/>
            <ac:spMk id="4" creationId="{199D6683-3876-6F4A-9DA3-FB2EAA1CD41C}"/>
          </ac:spMkLst>
        </pc:spChg>
        <pc:picChg chg="add mod">
          <ac:chgData name="Jeff Ruffolo" userId="7e419d00-15cb-429d-a7ea-b2e38164f816" providerId="ADAL" clId="{7815D84F-09D2-E64A-A3E9-8BE7731EDBEC}" dt="2022-02-16T00:04:19.079" v="1738" actId="1076"/>
          <ac:picMkLst>
            <pc:docMk/>
            <pc:sldMk cId="1990082309" sldId="540"/>
            <ac:picMk id="5" creationId="{23631E02-840B-0045-9A59-ADDD6FEDD0DD}"/>
          </ac:picMkLst>
        </pc:picChg>
        <pc:picChg chg="add mod">
          <ac:chgData name="Jeff Ruffolo" userId="7e419d00-15cb-429d-a7ea-b2e38164f816" providerId="ADAL" clId="{7815D84F-09D2-E64A-A3E9-8BE7731EDBEC}" dt="2022-02-16T00:04:36.042" v="1743" actId="1076"/>
          <ac:picMkLst>
            <pc:docMk/>
            <pc:sldMk cId="1990082309" sldId="540"/>
            <ac:picMk id="7" creationId="{A5F465A8-362B-CD42-8D50-EED0B0903808}"/>
          </ac:picMkLst>
        </pc:picChg>
        <pc:picChg chg="add mod">
          <ac:chgData name="Jeff Ruffolo" userId="7e419d00-15cb-429d-a7ea-b2e38164f816" providerId="ADAL" clId="{7815D84F-09D2-E64A-A3E9-8BE7731EDBEC}" dt="2022-02-16T00:04:56.545" v="1750" actId="1076"/>
          <ac:picMkLst>
            <pc:docMk/>
            <pc:sldMk cId="1990082309" sldId="540"/>
            <ac:picMk id="9" creationId="{AE54549C-9852-D14A-9FFD-31E77C43A9C1}"/>
          </ac:picMkLst>
        </pc:picChg>
      </pc:sldChg>
      <pc:sldChg chg="addSp delSp modSp new del mod">
        <pc:chgData name="Jeff Ruffolo" userId="7e419d00-15cb-429d-a7ea-b2e38164f816" providerId="ADAL" clId="{7815D84F-09D2-E64A-A3E9-8BE7731EDBEC}" dt="2022-02-16T00:06:06.838" v="1751" actId="2696"/>
        <pc:sldMkLst>
          <pc:docMk/>
          <pc:sldMk cId="713669401" sldId="541"/>
        </pc:sldMkLst>
        <pc:spChg chg="mod">
          <ac:chgData name="Jeff Ruffolo" userId="7e419d00-15cb-429d-a7ea-b2e38164f816" providerId="ADAL" clId="{7815D84F-09D2-E64A-A3E9-8BE7731EDBEC}" dt="2022-02-13T18:13:28.960" v="686" actId="20577"/>
          <ac:spMkLst>
            <pc:docMk/>
            <pc:sldMk cId="713669401" sldId="541"/>
            <ac:spMk id="2" creationId="{53037B32-D1CB-604B-9021-C019C386AB26}"/>
          </ac:spMkLst>
        </pc:spChg>
        <pc:spChg chg="del">
          <ac:chgData name="Jeff Ruffolo" userId="7e419d00-15cb-429d-a7ea-b2e38164f816" providerId="ADAL" clId="{7815D84F-09D2-E64A-A3E9-8BE7731EDBEC}" dt="2022-02-13T19:19:15.223" v="1486" actId="478"/>
          <ac:spMkLst>
            <pc:docMk/>
            <pc:sldMk cId="713669401" sldId="541"/>
            <ac:spMk id="3" creationId="{A924C726-6567-254C-A056-6BCCE0D9077F}"/>
          </ac:spMkLst>
        </pc:spChg>
        <pc:spChg chg="add mod">
          <ac:chgData name="Jeff Ruffolo" userId="7e419d00-15cb-429d-a7ea-b2e38164f816" providerId="ADAL" clId="{7815D84F-09D2-E64A-A3E9-8BE7731EDBEC}" dt="2022-02-13T19:19:16.174" v="1487"/>
          <ac:spMkLst>
            <pc:docMk/>
            <pc:sldMk cId="713669401" sldId="541"/>
            <ac:spMk id="4" creationId="{4F440EDD-B69F-034F-A30B-C065B3DFC22A}"/>
          </ac:spMkLst>
        </pc:spChg>
      </pc:sldChg>
      <pc:sldChg chg="delSp modSp new mod">
        <pc:chgData name="Jeff Ruffolo" userId="7e419d00-15cb-429d-a7ea-b2e38164f816" providerId="ADAL" clId="{7815D84F-09D2-E64A-A3E9-8BE7731EDBEC}" dt="2022-02-16T00:07:48.152" v="1755" actId="478"/>
        <pc:sldMkLst>
          <pc:docMk/>
          <pc:sldMk cId="2827477779" sldId="542"/>
        </pc:sldMkLst>
        <pc:spChg chg="mod">
          <ac:chgData name="Jeff Ruffolo" userId="7e419d00-15cb-429d-a7ea-b2e38164f816" providerId="ADAL" clId="{7815D84F-09D2-E64A-A3E9-8BE7731EDBEC}" dt="2022-02-13T18:25:14.503" v="830" actId="20577"/>
          <ac:spMkLst>
            <pc:docMk/>
            <pc:sldMk cId="2827477779" sldId="542"/>
            <ac:spMk id="2" creationId="{82B86A87-65DA-5F46-B5F6-E58F61AE9A3F}"/>
          </ac:spMkLst>
        </pc:spChg>
        <pc:spChg chg="del">
          <ac:chgData name="Jeff Ruffolo" userId="7e419d00-15cb-429d-a7ea-b2e38164f816" providerId="ADAL" clId="{7815D84F-09D2-E64A-A3E9-8BE7731EDBEC}" dt="2022-02-16T00:07:48.152" v="1755" actId="478"/>
          <ac:spMkLst>
            <pc:docMk/>
            <pc:sldMk cId="2827477779" sldId="542"/>
            <ac:spMk id="3" creationId="{1BB16205-1D4C-4948-A457-B3632724ADDA}"/>
          </ac:spMkLst>
        </pc:spChg>
      </pc:sldChg>
      <pc:sldChg chg="addSp delSp modSp new del mod modAnim">
        <pc:chgData name="Jeff Ruffolo" userId="7e419d00-15cb-429d-a7ea-b2e38164f816" providerId="ADAL" clId="{7815D84F-09D2-E64A-A3E9-8BE7731EDBEC}" dt="2022-02-18T16:48:50.154" v="2612" actId="2696"/>
        <pc:sldMkLst>
          <pc:docMk/>
          <pc:sldMk cId="2849917817" sldId="543"/>
        </pc:sldMkLst>
        <pc:spChg chg="mod">
          <ac:chgData name="Jeff Ruffolo" userId="7e419d00-15cb-429d-a7ea-b2e38164f816" providerId="ADAL" clId="{7815D84F-09D2-E64A-A3E9-8BE7731EDBEC}" dt="2022-02-17T02:59:37.231" v="1795" actId="1076"/>
          <ac:spMkLst>
            <pc:docMk/>
            <pc:sldMk cId="2849917817" sldId="543"/>
            <ac:spMk id="2" creationId="{5555724D-D21E-474A-BFBB-C5A879111D70}"/>
          </ac:spMkLst>
        </pc:spChg>
        <pc:spChg chg="del mod">
          <ac:chgData name="Jeff Ruffolo" userId="7e419d00-15cb-429d-a7ea-b2e38164f816" providerId="ADAL" clId="{7815D84F-09D2-E64A-A3E9-8BE7731EDBEC}" dt="2022-02-17T02:58:59.690" v="1778" actId="478"/>
          <ac:spMkLst>
            <pc:docMk/>
            <pc:sldMk cId="2849917817" sldId="543"/>
            <ac:spMk id="3" creationId="{A2466965-54AE-5541-BD7C-0EDA8B050E1D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2849917817" sldId="543"/>
            <ac:spMk id="3" creationId="{A4231F02-DCAE-8742-9C2E-3329583F0215}"/>
          </ac:spMkLst>
        </pc:spChg>
        <pc:spChg chg="add del mod">
          <ac:chgData name="Jeff Ruffolo" userId="7e419d00-15cb-429d-a7ea-b2e38164f816" providerId="ADAL" clId="{7815D84F-09D2-E64A-A3E9-8BE7731EDBEC}" dt="2022-02-17T02:59:00.954" v="1779" actId="478"/>
          <ac:spMkLst>
            <pc:docMk/>
            <pc:sldMk cId="2849917817" sldId="543"/>
            <ac:spMk id="5" creationId="{3BDA1C50-697C-EC4D-9789-192F2FC38EAF}"/>
          </ac:spMkLst>
        </pc:spChg>
        <pc:spChg chg="add mod">
          <ac:chgData name="Jeff Ruffolo" userId="7e419d00-15cb-429d-a7ea-b2e38164f816" providerId="ADAL" clId="{7815D84F-09D2-E64A-A3E9-8BE7731EDBEC}" dt="2022-02-17T03:06:21.077" v="2140" actId="164"/>
          <ac:spMkLst>
            <pc:docMk/>
            <pc:sldMk cId="2849917817" sldId="543"/>
            <ac:spMk id="7" creationId="{ECE0CA87-AC33-EA46-BAF8-BFE863BEE07E}"/>
          </ac:spMkLst>
        </pc:spChg>
        <pc:spChg chg="add mod">
          <ac:chgData name="Jeff Ruffolo" userId="7e419d00-15cb-429d-a7ea-b2e38164f816" providerId="ADAL" clId="{7815D84F-09D2-E64A-A3E9-8BE7731EDBEC}" dt="2022-02-17T03:06:26.313" v="2141" actId="164"/>
          <ac:spMkLst>
            <pc:docMk/>
            <pc:sldMk cId="2849917817" sldId="543"/>
            <ac:spMk id="10" creationId="{7447CDBA-F2DF-E543-8267-19A03DC815C1}"/>
          </ac:spMkLst>
        </pc:spChg>
        <pc:spChg chg="add mod">
          <ac:chgData name="Jeff Ruffolo" userId="7e419d00-15cb-429d-a7ea-b2e38164f816" providerId="ADAL" clId="{7815D84F-09D2-E64A-A3E9-8BE7731EDBEC}" dt="2022-02-17T03:06:29.059" v="2142" actId="164"/>
          <ac:spMkLst>
            <pc:docMk/>
            <pc:sldMk cId="2849917817" sldId="543"/>
            <ac:spMk id="11" creationId="{ADBC4B20-5F8E-404A-8D73-D875067CBF72}"/>
          </ac:spMkLst>
        </pc:spChg>
        <pc:grpChg chg="add mod">
          <ac:chgData name="Jeff Ruffolo" userId="7e419d00-15cb-429d-a7ea-b2e38164f816" providerId="ADAL" clId="{7815D84F-09D2-E64A-A3E9-8BE7731EDBEC}" dt="2022-02-17T03:06:21.077" v="2140" actId="164"/>
          <ac:grpSpMkLst>
            <pc:docMk/>
            <pc:sldMk cId="2849917817" sldId="543"/>
            <ac:grpSpMk id="12" creationId="{E61BBE3F-8CC1-C24E-BDCF-7EC3DD787CD5}"/>
          </ac:grpSpMkLst>
        </pc:grpChg>
        <pc:grpChg chg="add mod">
          <ac:chgData name="Jeff Ruffolo" userId="7e419d00-15cb-429d-a7ea-b2e38164f816" providerId="ADAL" clId="{7815D84F-09D2-E64A-A3E9-8BE7731EDBEC}" dt="2022-02-17T03:06:26.313" v="2141" actId="164"/>
          <ac:grpSpMkLst>
            <pc:docMk/>
            <pc:sldMk cId="2849917817" sldId="543"/>
            <ac:grpSpMk id="13" creationId="{1D722199-EEEC-6943-A113-F98E8C57DC1B}"/>
          </ac:grpSpMkLst>
        </pc:grpChg>
        <pc:grpChg chg="add mod">
          <ac:chgData name="Jeff Ruffolo" userId="7e419d00-15cb-429d-a7ea-b2e38164f816" providerId="ADAL" clId="{7815D84F-09D2-E64A-A3E9-8BE7731EDBEC}" dt="2022-02-17T03:06:29.059" v="2142" actId="164"/>
          <ac:grpSpMkLst>
            <pc:docMk/>
            <pc:sldMk cId="2849917817" sldId="543"/>
            <ac:grpSpMk id="14" creationId="{0DB07355-6A99-FC4D-9395-DFF2E778A7DA}"/>
          </ac:grpSpMkLst>
        </pc:grpChg>
        <pc:picChg chg="add mod">
          <ac:chgData name="Jeff Ruffolo" userId="7e419d00-15cb-429d-a7ea-b2e38164f816" providerId="ADAL" clId="{7815D84F-09D2-E64A-A3E9-8BE7731EDBEC}" dt="2022-02-17T03:06:21.077" v="2140" actId="164"/>
          <ac:picMkLst>
            <pc:docMk/>
            <pc:sldMk cId="2849917817" sldId="543"/>
            <ac:picMk id="6" creationId="{00CBCF2D-7B0A-DA4E-AB5F-4A713E57DA89}"/>
          </ac:picMkLst>
        </pc:picChg>
        <pc:picChg chg="add mod">
          <ac:chgData name="Jeff Ruffolo" userId="7e419d00-15cb-429d-a7ea-b2e38164f816" providerId="ADAL" clId="{7815D84F-09D2-E64A-A3E9-8BE7731EDBEC}" dt="2022-02-17T03:06:29.059" v="2142" actId="164"/>
          <ac:picMkLst>
            <pc:docMk/>
            <pc:sldMk cId="2849917817" sldId="543"/>
            <ac:picMk id="8" creationId="{BB06796D-A040-B748-AC10-D4F41827B2B0}"/>
          </ac:picMkLst>
        </pc:picChg>
        <pc:picChg chg="add mod">
          <ac:chgData name="Jeff Ruffolo" userId="7e419d00-15cb-429d-a7ea-b2e38164f816" providerId="ADAL" clId="{7815D84F-09D2-E64A-A3E9-8BE7731EDBEC}" dt="2022-02-17T03:06:26.313" v="2141" actId="164"/>
          <ac:picMkLst>
            <pc:docMk/>
            <pc:sldMk cId="2849917817" sldId="543"/>
            <ac:picMk id="9" creationId="{139B71E3-8EF8-5747-A46B-A088553F5210}"/>
          </ac:picMkLst>
        </pc:picChg>
      </pc:sldChg>
      <pc:sldChg chg="addSp modSp">
        <pc:chgData name="Jeff Ruffolo" userId="7e419d00-15cb-429d-a7ea-b2e38164f816" providerId="ADAL" clId="{7815D84F-09D2-E64A-A3E9-8BE7731EDBEC}" dt="2022-02-18T14:00:18.417" v="2155"/>
        <pc:sldMkLst>
          <pc:docMk/>
          <pc:sldMk cId="3760352308" sldId="544"/>
        </pc:sldMkLst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3760352308" sldId="544"/>
            <ac:spMk id="3" creationId="{8CF8E962-7CE2-C848-A3B2-397DC99B5BF2}"/>
          </ac:spMkLst>
        </pc:spChg>
      </pc:sldChg>
      <pc:sldChg chg="addSp modSp">
        <pc:chgData name="Jeff Ruffolo" userId="7e419d00-15cb-429d-a7ea-b2e38164f816" providerId="ADAL" clId="{7815D84F-09D2-E64A-A3E9-8BE7731EDBEC}" dt="2022-02-18T14:00:18.417" v="2155"/>
        <pc:sldMkLst>
          <pc:docMk/>
          <pc:sldMk cId="2116742783" sldId="545"/>
        </pc:sldMkLst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2116742783" sldId="545"/>
            <ac:spMk id="3" creationId="{AA89E2FE-5D6A-6A44-90D2-B984CFB4BF8E}"/>
          </ac:spMkLst>
        </pc:spChg>
      </pc:sldChg>
      <pc:sldChg chg="addSp modSp mod">
        <pc:chgData name="Jeff Ruffolo" userId="7e419d00-15cb-429d-a7ea-b2e38164f816" providerId="ADAL" clId="{7815D84F-09D2-E64A-A3E9-8BE7731EDBEC}" dt="2022-02-18T16:53:30.687" v="2729" actId="113"/>
        <pc:sldMkLst>
          <pc:docMk/>
          <pc:sldMk cId="763917481" sldId="547"/>
        </pc:sldMkLst>
        <pc:spChg chg="mod">
          <ac:chgData name="Jeff Ruffolo" userId="7e419d00-15cb-429d-a7ea-b2e38164f816" providerId="ADAL" clId="{7815D84F-09D2-E64A-A3E9-8BE7731EDBEC}" dt="2022-02-18T16:53:30.687" v="2729" actId="113"/>
          <ac:spMkLst>
            <pc:docMk/>
            <pc:sldMk cId="763917481" sldId="547"/>
            <ac:spMk id="2" creationId="{69C14828-66EC-C14C-90DF-15C890920839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763917481" sldId="547"/>
            <ac:spMk id="3" creationId="{2368C331-9998-FD41-A580-805574FD67B1}"/>
          </ac:spMkLst>
        </pc:spChg>
      </pc:sldChg>
      <pc:sldChg chg="addSp modSp">
        <pc:chgData name="Jeff Ruffolo" userId="7e419d00-15cb-429d-a7ea-b2e38164f816" providerId="ADAL" clId="{7815D84F-09D2-E64A-A3E9-8BE7731EDBEC}" dt="2022-02-18T14:00:18.417" v="2155"/>
        <pc:sldMkLst>
          <pc:docMk/>
          <pc:sldMk cId="3435140849" sldId="548"/>
        </pc:sldMkLst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3435140849" sldId="548"/>
            <ac:spMk id="3" creationId="{EB0774A0-847E-4A41-B828-9988505E33B9}"/>
          </ac:spMkLst>
        </pc:spChg>
      </pc:sldChg>
      <pc:sldChg chg="addSp delSp modSp mod">
        <pc:chgData name="Jeff Ruffolo" userId="7e419d00-15cb-429d-a7ea-b2e38164f816" providerId="ADAL" clId="{7815D84F-09D2-E64A-A3E9-8BE7731EDBEC}" dt="2022-02-18T14:10:41.079" v="2241" actId="1076"/>
        <pc:sldMkLst>
          <pc:docMk/>
          <pc:sldMk cId="4204042440" sldId="549"/>
        </pc:sldMkLst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4204042440" sldId="549"/>
            <ac:spMk id="3" creationId="{911795F7-E7BB-744E-8A25-CE053ADF2640}"/>
          </ac:spMkLst>
        </pc:spChg>
        <pc:picChg chg="del">
          <ac:chgData name="Jeff Ruffolo" userId="7e419d00-15cb-429d-a7ea-b2e38164f816" providerId="ADAL" clId="{7815D84F-09D2-E64A-A3E9-8BE7731EDBEC}" dt="2022-02-18T14:10:25.955" v="2236" actId="478"/>
          <ac:picMkLst>
            <pc:docMk/>
            <pc:sldMk cId="4204042440" sldId="549"/>
            <ac:picMk id="4" creationId="{F25C7E0A-46A7-314F-8C8B-E82481343D84}"/>
          </ac:picMkLst>
        </pc:picChg>
        <pc:picChg chg="add mod">
          <ac:chgData name="Jeff Ruffolo" userId="7e419d00-15cb-429d-a7ea-b2e38164f816" providerId="ADAL" clId="{7815D84F-09D2-E64A-A3E9-8BE7731EDBEC}" dt="2022-02-18T14:10:41.079" v="2241" actId="1076"/>
          <ac:picMkLst>
            <pc:docMk/>
            <pc:sldMk cId="4204042440" sldId="549"/>
            <ac:picMk id="6" creationId="{AF0965D3-1542-A84B-9636-374B89C18CA9}"/>
          </ac:picMkLst>
        </pc:picChg>
      </pc:sldChg>
      <pc:sldChg chg="modSp mod">
        <pc:chgData name="Jeff Ruffolo" userId="7e419d00-15cb-429d-a7ea-b2e38164f816" providerId="ADAL" clId="{7815D84F-09D2-E64A-A3E9-8BE7731EDBEC}" dt="2022-02-18T14:01:01.940" v="2161" actId="1076"/>
        <pc:sldMkLst>
          <pc:docMk/>
          <pc:sldMk cId="622248467" sldId="550"/>
        </pc:sldMkLst>
        <pc:picChg chg="mod">
          <ac:chgData name="Jeff Ruffolo" userId="7e419d00-15cb-429d-a7ea-b2e38164f816" providerId="ADAL" clId="{7815D84F-09D2-E64A-A3E9-8BE7731EDBEC}" dt="2022-02-18T14:01:01.940" v="2161" actId="1076"/>
          <ac:picMkLst>
            <pc:docMk/>
            <pc:sldMk cId="622248467" sldId="550"/>
            <ac:picMk id="6" creationId="{B4B8D1E9-88B5-1C4D-9E6A-29B60420B42E}"/>
          </ac:picMkLst>
        </pc:picChg>
      </pc:sldChg>
      <pc:sldChg chg="addSp modSp">
        <pc:chgData name="Jeff Ruffolo" userId="7e419d00-15cb-429d-a7ea-b2e38164f816" providerId="ADAL" clId="{7815D84F-09D2-E64A-A3E9-8BE7731EDBEC}" dt="2022-02-18T14:00:18.417" v="2155"/>
        <pc:sldMkLst>
          <pc:docMk/>
          <pc:sldMk cId="212921893" sldId="551"/>
        </pc:sldMkLst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212921893" sldId="551"/>
            <ac:spMk id="3" creationId="{C1691EFF-D4A3-EB42-A72D-48FA9B4ED291}"/>
          </ac:spMkLst>
        </pc:spChg>
      </pc:sldChg>
      <pc:sldChg chg="addSp modSp add del mod">
        <pc:chgData name="Jeff Ruffolo" userId="7e419d00-15cb-429d-a7ea-b2e38164f816" providerId="ADAL" clId="{7815D84F-09D2-E64A-A3E9-8BE7731EDBEC}" dt="2022-02-18T14:16:28.765" v="2310" actId="2696"/>
        <pc:sldMkLst>
          <pc:docMk/>
          <pc:sldMk cId="1655359792" sldId="552"/>
        </pc:sldMkLst>
        <pc:spChg chg="mod">
          <ac:chgData name="Jeff Ruffolo" userId="7e419d00-15cb-429d-a7ea-b2e38164f816" providerId="ADAL" clId="{7815D84F-09D2-E64A-A3E9-8BE7731EDBEC}" dt="2022-02-18T13:59:17.143" v="2154" actId="1076"/>
          <ac:spMkLst>
            <pc:docMk/>
            <pc:sldMk cId="1655359792" sldId="552"/>
            <ac:spMk id="2" creationId="{5555724D-D21E-474A-BFBB-C5A879111D70}"/>
          </ac:spMkLst>
        </pc:spChg>
        <pc:spChg chg="add mod">
          <ac:chgData name="Jeff Ruffolo" userId="7e419d00-15cb-429d-a7ea-b2e38164f816" providerId="ADAL" clId="{7815D84F-09D2-E64A-A3E9-8BE7731EDBEC}" dt="2022-02-18T14:00:18.417" v="2155"/>
          <ac:spMkLst>
            <pc:docMk/>
            <pc:sldMk cId="1655359792" sldId="552"/>
            <ac:spMk id="3" creationId="{9D9FAE35-1038-F84A-8FFB-F001DBC3333A}"/>
          </ac:spMkLst>
        </pc:spChg>
      </pc:sldChg>
      <pc:sldChg chg="addSp delSp modSp add mod ord">
        <pc:chgData name="Jeff Ruffolo" userId="7e419d00-15cb-429d-a7ea-b2e38164f816" providerId="ADAL" clId="{7815D84F-09D2-E64A-A3E9-8BE7731EDBEC}" dt="2022-02-18T14:16:04.182" v="2309" actId="478"/>
        <pc:sldMkLst>
          <pc:docMk/>
          <pc:sldMk cId="2800780970" sldId="553"/>
        </pc:sldMkLst>
        <pc:spChg chg="mod">
          <ac:chgData name="Jeff Ruffolo" userId="7e419d00-15cb-429d-a7ea-b2e38164f816" providerId="ADAL" clId="{7815D84F-09D2-E64A-A3E9-8BE7731EDBEC}" dt="2022-02-18T14:15:14.341" v="2303" actId="404"/>
          <ac:spMkLst>
            <pc:docMk/>
            <pc:sldMk cId="2800780970" sldId="553"/>
            <ac:spMk id="2" creationId="{5555724D-D21E-474A-BFBB-C5A879111D70}"/>
          </ac:spMkLst>
        </pc:spChg>
        <pc:spChg chg="add del mod">
          <ac:chgData name="Jeff Ruffolo" userId="7e419d00-15cb-429d-a7ea-b2e38164f816" providerId="ADAL" clId="{7815D84F-09D2-E64A-A3E9-8BE7731EDBEC}" dt="2022-02-18T14:16:04.182" v="2309" actId="478"/>
          <ac:spMkLst>
            <pc:docMk/>
            <pc:sldMk cId="2800780970" sldId="553"/>
            <ac:spMk id="4" creationId="{1DD30457-C43B-D449-840F-7AA71A19A9DB}"/>
          </ac:spMkLst>
        </pc:spChg>
      </pc:sldChg>
      <pc:sldMasterChg chg="modSp mod modSldLayout">
        <pc:chgData name="Jeff Ruffolo" userId="7e419d00-15cb-429d-a7ea-b2e38164f816" providerId="ADAL" clId="{7815D84F-09D2-E64A-A3E9-8BE7731EDBEC}" dt="2022-02-18T14:18:30.492" v="2312" actId="255"/>
        <pc:sldMasterMkLst>
          <pc:docMk/>
          <pc:sldMasterMk cId="2839976679" sldId="2147483648"/>
        </pc:sldMasterMkLst>
        <pc:spChg chg="mod">
          <ac:chgData name="Jeff Ruffolo" userId="7e419d00-15cb-429d-a7ea-b2e38164f816" providerId="ADAL" clId="{7815D84F-09D2-E64A-A3E9-8BE7731EDBEC}" dt="2022-02-18T14:00:38.854" v="2158" actId="403"/>
          <ac:spMkLst>
            <pc:docMk/>
            <pc:sldMasterMk cId="2839976679" sldId="2147483648"/>
            <ac:spMk id="6" creationId="{86305782-8DDD-7447-889F-24B5AB0D002C}"/>
          </ac:spMkLst>
        </pc:spChg>
        <pc:sldLayoutChg chg="modSp">
          <pc:chgData name="Jeff Ruffolo" userId="7e419d00-15cb-429d-a7ea-b2e38164f816" providerId="ADAL" clId="{7815D84F-09D2-E64A-A3E9-8BE7731EDBEC}" dt="2022-02-18T14:18:30.492" v="2312" actId="255"/>
          <pc:sldLayoutMkLst>
            <pc:docMk/>
            <pc:sldMasterMk cId="2839976679" sldId="2147483648"/>
            <pc:sldLayoutMk cId="462281176" sldId="2147483650"/>
          </pc:sldLayoutMkLst>
          <pc:spChg chg="mod">
            <ac:chgData name="Jeff Ruffolo" userId="7e419d00-15cb-429d-a7ea-b2e38164f816" providerId="ADAL" clId="{7815D84F-09D2-E64A-A3E9-8BE7731EDBEC}" dt="2022-02-18T14:18:30.492" v="2312" actId="255"/>
            <ac:spMkLst>
              <pc:docMk/>
              <pc:sldMasterMk cId="2839976679" sldId="2147483648"/>
              <pc:sldLayoutMk cId="462281176" sldId="2147483650"/>
              <ac:spMk id="2" creationId="{21C3F518-A4B2-5140-A04F-909A60E2F1B9}"/>
            </ac:spMkLst>
          </pc:spChg>
        </pc:sldLayoutChg>
      </pc:sldMasterChg>
    </pc:docChg>
  </pc:docChgLst>
  <pc:docChgLst>
    <pc:chgData name="Jeff Ruffolo" userId="7e419d00-15cb-429d-a7ea-b2e38164f816" providerId="ADAL" clId="{C4D57919-254C-C64E-9F0E-E920FBD0084C}"/>
    <pc:docChg chg="undo redo custSel addSld delSld modSld sldOrd modSection">
      <pc:chgData name="Jeff Ruffolo" userId="7e419d00-15cb-429d-a7ea-b2e38164f816" providerId="ADAL" clId="{C4D57919-254C-C64E-9F0E-E920FBD0084C}" dt="2022-02-17T23:03:29.344" v="2608"/>
      <pc:docMkLst>
        <pc:docMk/>
      </pc:docMkLst>
      <pc:sldChg chg="addSp delSp modSp del mod">
        <pc:chgData name="Jeff Ruffolo" userId="7e419d00-15cb-429d-a7ea-b2e38164f816" providerId="ADAL" clId="{C4D57919-254C-C64E-9F0E-E920FBD0084C}" dt="2022-02-17T20:58:32.439" v="1651" actId="2696"/>
        <pc:sldMkLst>
          <pc:docMk/>
          <pc:sldMk cId="3302886539" sldId="256"/>
        </pc:sldMkLst>
        <pc:spChg chg="add del mod">
          <ac:chgData name="Jeff Ruffolo" userId="7e419d00-15cb-429d-a7ea-b2e38164f816" providerId="ADAL" clId="{C4D57919-254C-C64E-9F0E-E920FBD0084C}" dt="2022-02-16T22:09:10.610" v="544" actId="478"/>
          <ac:spMkLst>
            <pc:docMk/>
            <pc:sldMk cId="3302886539" sldId="256"/>
            <ac:spMk id="2" creationId="{70F733A0-DF64-3944-B4C0-31DF1769B83A}"/>
          </ac:spMkLst>
        </pc:spChg>
        <pc:spChg chg="mod">
          <ac:chgData name="Jeff Ruffolo" userId="7e419d00-15cb-429d-a7ea-b2e38164f816" providerId="ADAL" clId="{C4D57919-254C-C64E-9F0E-E920FBD0084C}" dt="2022-02-17T20:17:31.640" v="925" actId="2710"/>
          <ac:spMkLst>
            <pc:docMk/>
            <pc:sldMk cId="3302886539" sldId="256"/>
            <ac:spMk id="7" creationId="{A338DBB7-1CD8-DC4F-A71B-39AFDEF4B7FD}"/>
          </ac:spMkLst>
        </pc:spChg>
        <pc:spChg chg="mod">
          <ac:chgData name="Jeff Ruffolo" userId="7e419d00-15cb-429d-a7ea-b2e38164f816" providerId="ADAL" clId="{C4D57919-254C-C64E-9F0E-E920FBD0084C}" dt="2022-02-17T20:18:30.486" v="929" actId="14100"/>
          <ac:spMkLst>
            <pc:docMk/>
            <pc:sldMk cId="3302886539" sldId="256"/>
            <ac:spMk id="8" creationId="{1598B6B0-C4FF-BF40-B129-7ABDEACA2BEC}"/>
          </ac:spMkLst>
        </pc:spChg>
      </pc:sldChg>
      <pc:sldChg chg="del">
        <pc:chgData name="Jeff Ruffolo" userId="7e419d00-15cb-429d-a7ea-b2e38164f816" providerId="ADAL" clId="{C4D57919-254C-C64E-9F0E-E920FBD0084C}" dt="2022-02-15T17:06:39.877" v="28" actId="2696"/>
        <pc:sldMkLst>
          <pc:docMk/>
          <pc:sldMk cId="4239839421" sldId="261"/>
        </pc:sldMkLst>
      </pc:sldChg>
      <pc:sldChg chg="addSp delSp modSp mod modAnim">
        <pc:chgData name="Jeff Ruffolo" userId="7e419d00-15cb-429d-a7ea-b2e38164f816" providerId="ADAL" clId="{C4D57919-254C-C64E-9F0E-E920FBD0084C}" dt="2022-02-15T19:31:14.260" v="532"/>
        <pc:sldMkLst>
          <pc:docMk/>
          <pc:sldMk cId="1345263409" sldId="287"/>
        </pc:sldMkLst>
        <pc:spChg chg="mod">
          <ac:chgData name="Jeff Ruffolo" userId="7e419d00-15cb-429d-a7ea-b2e38164f816" providerId="ADAL" clId="{C4D57919-254C-C64E-9F0E-E920FBD0084C}" dt="2022-02-15T19:17:20.859" v="460" actId="20577"/>
          <ac:spMkLst>
            <pc:docMk/>
            <pc:sldMk cId="1345263409" sldId="287"/>
            <ac:spMk id="2" creationId="{C3228925-B57A-5544-8DFF-5E6E31E5F745}"/>
          </ac:spMkLst>
        </pc:spChg>
        <pc:spChg chg="mod">
          <ac:chgData name="Jeff Ruffolo" userId="7e419d00-15cb-429d-a7ea-b2e38164f816" providerId="ADAL" clId="{C4D57919-254C-C64E-9F0E-E920FBD0084C}" dt="2022-02-15T19:31:14.260" v="532"/>
          <ac:spMkLst>
            <pc:docMk/>
            <pc:sldMk cId="1345263409" sldId="287"/>
            <ac:spMk id="9" creationId="{D2848B9D-E4C2-FB41-A0F4-0D89B1AEF348}"/>
          </ac:spMkLst>
        </pc:spChg>
        <pc:picChg chg="add mod">
          <ac:chgData name="Jeff Ruffolo" userId="7e419d00-15cb-429d-a7ea-b2e38164f816" providerId="ADAL" clId="{C4D57919-254C-C64E-9F0E-E920FBD0084C}" dt="2022-02-15T19:11:58.008" v="135" actId="1076"/>
          <ac:picMkLst>
            <pc:docMk/>
            <pc:sldMk cId="1345263409" sldId="287"/>
            <ac:picMk id="4" creationId="{F9C9E4C6-8952-0B4F-A1A5-6ED48D716EBA}"/>
          </ac:picMkLst>
        </pc:picChg>
        <pc:picChg chg="add mod">
          <ac:chgData name="Jeff Ruffolo" userId="7e419d00-15cb-429d-a7ea-b2e38164f816" providerId="ADAL" clId="{C4D57919-254C-C64E-9F0E-E920FBD0084C}" dt="2022-02-15T19:12:10.743" v="141" actId="1076"/>
          <ac:picMkLst>
            <pc:docMk/>
            <pc:sldMk cId="1345263409" sldId="287"/>
            <ac:picMk id="6" creationId="{4302F5CA-5E78-974B-AC37-2935AD3500C0}"/>
          </ac:picMkLst>
        </pc:picChg>
        <pc:picChg chg="del">
          <ac:chgData name="Jeff Ruffolo" userId="7e419d00-15cb-429d-a7ea-b2e38164f816" providerId="ADAL" clId="{C4D57919-254C-C64E-9F0E-E920FBD0084C}" dt="2022-02-15T19:10:46.267" v="126" actId="478"/>
          <ac:picMkLst>
            <pc:docMk/>
            <pc:sldMk cId="1345263409" sldId="287"/>
            <ac:picMk id="8" creationId="{AE045606-8E8C-BC47-A111-5D49580268EA}"/>
          </ac:picMkLst>
        </pc:picChg>
        <pc:picChg chg="add mod">
          <ac:chgData name="Jeff Ruffolo" userId="7e419d00-15cb-429d-a7ea-b2e38164f816" providerId="ADAL" clId="{C4D57919-254C-C64E-9F0E-E920FBD0084C}" dt="2022-02-15T19:12:55.832" v="148" actId="1076"/>
          <ac:picMkLst>
            <pc:docMk/>
            <pc:sldMk cId="1345263409" sldId="287"/>
            <ac:picMk id="10" creationId="{C3F3155F-5704-AD45-8437-3BACC0BF4169}"/>
          </ac:picMkLst>
        </pc:picChg>
      </pc:sldChg>
      <pc:sldChg chg="modSp mod">
        <pc:chgData name="Jeff Ruffolo" userId="7e419d00-15cb-429d-a7ea-b2e38164f816" providerId="ADAL" clId="{C4D57919-254C-C64E-9F0E-E920FBD0084C}" dt="2022-02-15T19:22:31.697" v="481" actId="20577"/>
        <pc:sldMkLst>
          <pc:docMk/>
          <pc:sldMk cId="1534754999" sldId="307"/>
        </pc:sldMkLst>
        <pc:spChg chg="mod">
          <ac:chgData name="Jeff Ruffolo" userId="7e419d00-15cb-429d-a7ea-b2e38164f816" providerId="ADAL" clId="{C4D57919-254C-C64E-9F0E-E920FBD0084C}" dt="2022-02-15T19:22:31.697" v="481" actId="20577"/>
          <ac:spMkLst>
            <pc:docMk/>
            <pc:sldMk cId="1534754999" sldId="307"/>
            <ac:spMk id="2" creationId="{3BB90B9E-35FC-6443-ACC3-C836526AED79}"/>
          </ac:spMkLst>
        </pc:spChg>
      </pc:sldChg>
      <pc:sldChg chg="modSp mod">
        <pc:chgData name="Jeff Ruffolo" userId="7e419d00-15cb-429d-a7ea-b2e38164f816" providerId="ADAL" clId="{C4D57919-254C-C64E-9F0E-E920FBD0084C}" dt="2022-02-17T22:28:55.849" v="2557" actId="20577"/>
        <pc:sldMkLst>
          <pc:docMk/>
          <pc:sldMk cId="1757782771" sldId="501"/>
        </pc:sldMkLst>
        <pc:spChg chg="mod">
          <ac:chgData name="Jeff Ruffolo" userId="7e419d00-15cb-429d-a7ea-b2e38164f816" providerId="ADAL" clId="{C4D57919-254C-C64E-9F0E-E920FBD0084C}" dt="2022-02-17T22:28:55.849" v="2557" actId="20577"/>
          <ac:spMkLst>
            <pc:docMk/>
            <pc:sldMk cId="1757782771" sldId="501"/>
            <ac:spMk id="7" creationId="{BBB1D94E-EAD9-A844-9E3F-F1868AD48A6F}"/>
          </ac:spMkLst>
        </pc:spChg>
      </pc:sldChg>
      <pc:sldChg chg="modSp mod">
        <pc:chgData name="Jeff Ruffolo" userId="7e419d00-15cb-429d-a7ea-b2e38164f816" providerId="ADAL" clId="{C4D57919-254C-C64E-9F0E-E920FBD0084C}" dt="2022-02-15T19:25:41.464" v="483" actId="20577"/>
        <pc:sldMkLst>
          <pc:docMk/>
          <pc:sldMk cId="1235985627" sldId="503"/>
        </pc:sldMkLst>
        <pc:spChg chg="mod">
          <ac:chgData name="Jeff Ruffolo" userId="7e419d00-15cb-429d-a7ea-b2e38164f816" providerId="ADAL" clId="{C4D57919-254C-C64E-9F0E-E920FBD0084C}" dt="2022-02-15T19:25:41.464" v="483" actId="20577"/>
          <ac:spMkLst>
            <pc:docMk/>
            <pc:sldMk cId="1235985627" sldId="503"/>
            <ac:spMk id="4" creationId="{BE31433C-7F62-AE44-888A-D773EA1BD69F}"/>
          </ac:spMkLst>
        </pc:spChg>
      </pc:sldChg>
      <pc:sldChg chg="addSp modSp mod modAnim modNotesTx">
        <pc:chgData name="Jeff Ruffolo" userId="7e419d00-15cb-429d-a7ea-b2e38164f816" providerId="ADAL" clId="{C4D57919-254C-C64E-9F0E-E920FBD0084C}" dt="2022-02-17T21:57:05.305" v="1928" actId="20577"/>
        <pc:sldMkLst>
          <pc:docMk/>
          <pc:sldMk cId="89229124" sldId="504"/>
        </pc:sldMkLst>
        <pc:spChg chg="add mod">
          <ac:chgData name="Jeff Ruffolo" userId="7e419d00-15cb-429d-a7ea-b2e38164f816" providerId="ADAL" clId="{C4D57919-254C-C64E-9F0E-E920FBD0084C}" dt="2022-02-17T21:56:44.015" v="1926" actId="1076"/>
          <ac:spMkLst>
            <pc:docMk/>
            <pc:sldMk cId="89229124" sldId="504"/>
            <ac:spMk id="3" creationId="{7711A4BF-D2A4-D04A-B989-02761DFC30B2}"/>
          </ac:spMkLst>
        </pc:spChg>
        <pc:picChg chg="mod">
          <ac:chgData name="Jeff Ruffolo" userId="7e419d00-15cb-429d-a7ea-b2e38164f816" providerId="ADAL" clId="{C4D57919-254C-C64E-9F0E-E920FBD0084C}" dt="2022-02-17T21:54:39.524" v="1839" actId="1076"/>
          <ac:picMkLst>
            <pc:docMk/>
            <pc:sldMk cId="89229124" sldId="504"/>
            <ac:picMk id="8" creationId="{3BBC3E3B-0A2E-7342-A0EA-10F3D72E942E}"/>
          </ac:picMkLst>
        </pc:picChg>
      </pc:sldChg>
      <pc:sldChg chg="addSp delSp modSp mod">
        <pc:chgData name="Jeff Ruffolo" userId="7e419d00-15cb-429d-a7ea-b2e38164f816" providerId="ADAL" clId="{C4D57919-254C-C64E-9F0E-E920FBD0084C}" dt="2022-02-15T19:51:05.322" v="542" actId="1038"/>
        <pc:sldMkLst>
          <pc:docMk/>
          <pc:sldMk cId="3861844657" sldId="532"/>
        </pc:sldMkLst>
        <pc:spChg chg="mod">
          <ac:chgData name="Jeff Ruffolo" userId="7e419d00-15cb-429d-a7ea-b2e38164f816" providerId="ADAL" clId="{C4D57919-254C-C64E-9F0E-E920FBD0084C}" dt="2022-02-15T19:29:01.631" v="512" actId="20577"/>
          <ac:spMkLst>
            <pc:docMk/>
            <pc:sldMk cId="3861844657" sldId="532"/>
            <ac:spMk id="2" creationId="{5DBDE735-43CF-3642-82C4-CF7D1CF614C3}"/>
          </ac:spMkLst>
        </pc:spChg>
        <pc:picChg chg="add mod">
          <ac:chgData name="Jeff Ruffolo" userId="7e419d00-15cb-429d-a7ea-b2e38164f816" providerId="ADAL" clId="{C4D57919-254C-C64E-9F0E-E920FBD0084C}" dt="2022-02-15T19:51:05.322" v="542" actId="1038"/>
          <ac:picMkLst>
            <pc:docMk/>
            <pc:sldMk cId="3861844657" sldId="532"/>
            <ac:picMk id="4" creationId="{C23EBD0C-B74C-9047-BB45-4910C8DCF082}"/>
          </ac:picMkLst>
        </pc:picChg>
        <pc:picChg chg="del">
          <ac:chgData name="Jeff Ruffolo" userId="7e419d00-15cb-429d-a7ea-b2e38164f816" providerId="ADAL" clId="{C4D57919-254C-C64E-9F0E-E920FBD0084C}" dt="2022-02-15T19:28:34.187" v="484" actId="478"/>
          <ac:picMkLst>
            <pc:docMk/>
            <pc:sldMk cId="3861844657" sldId="532"/>
            <ac:picMk id="5" creationId="{0D49BF7E-B00A-2E4B-82BB-EC08F46C5148}"/>
          </ac:picMkLst>
        </pc:picChg>
      </pc:sldChg>
      <pc:sldChg chg="del">
        <pc:chgData name="Jeff Ruffolo" userId="7e419d00-15cb-429d-a7ea-b2e38164f816" providerId="ADAL" clId="{C4D57919-254C-C64E-9F0E-E920FBD0084C}" dt="2022-02-15T19:03:06.998" v="125" actId="2696"/>
        <pc:sldMkLst>
          <pc:docMk/>
          <pc:sldMk cId="3623754060" sldId="534"/>
        </pc:sldMkLst>
      </pc:sldChg>
      <pc:sldChg chg="addSp delSp modSp mod">
        <pc:chgData name="Jeff Ruffolo" userId="7e419d00-15cb-429d-a7ea-b2e38164f816" providerId="ADAL" clId="{C4D57919-254C-C64E-9F0E-E920FBD0084C}" dt="2022-02-15T19:00:35.552" v="123" actId="14826"/>
        <pc:sldMkLst>
          <pc:docMk/>
          <pc:sldMk cId="3906303450" sldId="539"/>
        </pc:sldMkLst>
        <pc:spChg chg="mod">
          <ac:chgData name="Jeff Ruffolo" userId="7e419d00-15cb-429d-a7ea-b2e38164f816" providerId="ADAL" clId="{C4D57919-254C-C64E-9F0E-E920FBD0084C}" dt="2022-02-15T18:43:28.297" v="106" actId="20577"/>
          <ac:spMkLst>
            <pc:docMk/>
            <pc:sldMk cId="3906303450" sldId="539"/>
            <ac:spMk id="2" creationId="{00C4AC95-BC73-1645-B5BB-AE252E000FE1}"/>
          </ac:spMkLst>
        </pc:spChg>
        <pc:spChg chg="del">
          <ac:chgData name="Jeff Ruffolo" userId="7e419d00-15cb-429d-a7ea-b2e38164f816" providerId="ADAL" clId="{C4D57919-254C-C64E-9F0E-E920FBD0084C}" dt="2022-02-15T18:43:14.530" v="29" actId="478"/>
          <ac:spMkLst>
            <pc:docMk/>
            <pc:sldMk cId="3906303450" sldId="539"/>
            <ac:spMk id="3" creationId="{F8F6D592-B120-6D44-A902-06CF8859801B}"/>
          </ac:spMkLst>
        </pc:spChg>
        <pc:picChg chg="add del mod">
          <ac:chgData name="Jeff Ruffolo" userId="7e419d00-15cb-429d-a7ea-b2e38164f816" providerId="ADAL" clId="{C4D57919-254C-C64E-9F0E-E920FBD0084C}" dt="2022-02-15T18:46:20.363" v="114" actId="478"/>
          <ac:picMkLst>
            <pc:docMk/>
            <pc:sldMk cId="3906303450" sldId="539"/>
            <ac:picMk id="6" creationId="{9C310175-DF4E-DF4A-852C-6CFDB20A0726}"/>
          </ac:picMkLst>
        </pc:picChg>
        <pc:picChg chg="add mod">
          <ac:chgData name="Jeff Ruffolo" userId="7e419d00-15cb-429d-a7ea-b2e38164f816" providerId="ADAL" clId="{C4D57919-254C-C64E-9F0E-E920FBD0084C}" dt="2022-02-15T19:00:35.552" v="123" actId="14826"/>
          <ac:picMkLst>
            <pc:docMk/>
            <pc:sldMk cId="3906303450" sldId="539"/>
            <ac:picMk id="8" creationId="{7885BA9A-FDC0-6144-A34D-F2B5482A57A3}"/>
          </ac:picMkLst>
        </pc:picChg>
      </pc:sldChg>
      <pc:sldChg chg="addSp delSp modSp mod delAnim modAnim">
        <pc:chgData name="Jeff Ruffolo" userId="7e419d00-15cb-429d-a7ea-b2e38164f816" providerId="ADAL" clId="{C4D57919-254C-C64E-9F0E-E920FBD0084C}" dt="2022-02-17T23:03:29.344" v="2608"/>
        <pc:sldMkLst>
          <pc:docMk/>
          <pc:sldMk cId="1990082309" sldId="540"/>
        </pc:sldMkLst>
        <pc:picChg chg="del">
          <ac:chgData name="Jeff Ruffolo" userId="7e419d00-15cb-429d-a7ea-b2e38164f816" providerId="ADAL" clId="{C4D57919-254C-C64E-9F0E-E920FBD0084C}" dt="2022-02-17T23:02:33.973" v="2590" actId="478"/>
          <ac:picMkLst>
            <pc:docMk/>
            <pc:sldMk cId="1990082309" sldId="540"/>
            <ac:picMk id="5" creationId="{23631E02-840B-0045-9A59-ADDD6FEDD0DD}"/>
          </ac:picMkLst>
        </pc:picChg>
        <pc:picChg chg="add mod">
          <ac:chgData name="Jeff Ruffolo" userId="7e419d00-15cb-429d-a7ea-b2e38164f816" providerId="ADAL" clId="{C4D57919-254C-C64E-9F0E-E920FBD0084C}" dt="2022-02-17T23:02:53.303" v="2595" actId="1076"/>
          <ac:picMkLst>
            <pc:docMk/>
            <pc:sldMk cId="1990082309" sldId="540"/>
            <ac:picMk id="6" creationId="{ACEC62F3-7CAB-684A-8789-D50406AC6B6E}"/>
          </ac:picMkLst>
        </pc:picChg>
        <pc:picChg chg="del">
          <ac:chgData name="Jeff Ruffolo" userId="7e419d00-15cb-429d-a7ea-b2e38164f816" providerId="ADAL" clId="{C4D57919-254C-C64E-9F0E-E920FBD0084C}" dt="2022-02-17T23:02:33.973" v="2590" actId="478"/>
          <ac:picMkLst>
            <pc:docMk/>
            <pc:sldMk cId="1990082309" sldId="540"/>
            <ac:picMk id="7" creationId="{A5F465A8-362B-CD42-8D50-EED0B0903808}"/>
          </ac:picMkLst>
        </pc:picChg>
        <pc:picChg chg="del">
          <ac:chgData name="Jeff Ruffolo" userId="7e419d00-15cb-429d-a7ea-b2e38164f816" providerId="ADAL" clId="{C4D57919-254C-C64E-9F0E-E920FBD0084C}" dt="2022-02-17T23:02:33.973" v="2590" actId="478"/>
          <ac:picMkLst>
            <pc:docMk/>
            <pc:sldMk cId="1990082309" sldId="540"/>
            <ac:picMk id="9" creationId="{AE54549C-9852-D14A-9FFD-31E77C43A9C1}"/>
          </ac:picMkLst>
        </pc:picChg>
        <pc:picChg chg="add mod">
          <ac:chgData name="Jeff Ruffolo" userId="7e419d00-15cb-429d-a7ea-b2e38164f816" providerId="ADAL" clId="{C4D57919-254C-C64E-9F0E-E920FBD0084C}" dt="2022-02-17T23:03:06.510" v="2600" actId="1076"/>
          <ac:picMkLst>
            <pc:docMk/>
            <pc:sldMk cId="1990082309" sldId="540"/>
            <ac:picMk id="10" creationId="{7329B642-84E3-AA44-AEA2-C049A9C2FCC8}"/>
          </ac:picMkLst>
        </pc:picChg>
        <pc:picChg chg="add mod">
          <ac:chgData name="Jeff Ruffolo" userId="7e419d00-15cb-429d-a7ea-b2e38164f816" providerId="ADAL" clId="{C4D57919-254C-C64E-9F0E-E920FBD0084C}" dt="2022-02-17T23:03:24.431" v="2607" actId="1076"/>
          <ac:picMkLst>
            <pc:docMk/>
            <pc:sldMk cId="1990082309" sldId="540"/>
            <ac:picMk id="12" creationId="{4691C55A-0DAD-0844-9225-76E5E46E6862}"/>
          </ac:picMkLst>
        </pc:picChg>
      </pc:sldChg>
      <pc:sldChg chg="del">
        <pc:chgData name="Jeff Ruffolo" userId="7e419d00-15cb-429d-a7ea-b2e38164f816" providerId="ADAL" clId="{C4D57919-254C-C64E-9F0E-E920FBD0084C}" dt="2022-02-17T20:07:02.907" v="809" actId="2696"/>
        <pc:sldMkLst>
          <pc:docMk/>
          <pc:sldMk cId="2827477779" sldId="542"/>
        </pc:sldMkLst>
      </pc:sldChg>
      <pc:sldChg chg="modSp mod ord modAnim">
        <pc:chgData name="Jeff Ruffolo" userId="7e419d00-15cb-429d-a7ea-b2e38164f816" providerId="ADAL" clId="{C4D57919-254C-C64E-9F0E-E920FBD0084C}" dt="2022-02-17T20:07:38.004" v="813"/>
        <pc:sldMkLst>
          <pc:docMk/>
          <pc:sldMk cId="2849917817" sldId="543"/>
        </pc:sldMkLst>
        <pc:spChg chg="mod">
          <ac:chgData name="Jeff Ruffolo" userId="7e419d00-15cb-429d-a7ea-b2e38164f816" providerId="ADAL" clId="{C4D57919-254C-C64E-9F0E-E920FBD0084C}" dt="2022-02-17T19:25:25.975" v="594" actId="207"/>
          <ac:spMkLst>
            <pc:docMk/>
            <pc:sldMk cId="2849917817" sldId="543"/>
            <ac:spMk id="10" creationId="{7447CDBA-F2DF-E543-8267-19A03DC815C1}"/>
          </ac:spMkLst>
        </pc:spChg>
        <pc:spChg chg="mod">
          <ac:chgData name="Jeff Ruffolo" userId="7e419d00-15cb-429d-a7ea-b2e38164f816" providerId="ADAL" clId="{C4D57919-254C-C64E-9F0E-E920FBD0084C}" dt="2022-02-17T19:25:29.588" v="595" actId="207"/>
          <ac:spMkLst>
            <pc:docMk/>
            <pc:sldMk cId="2849917817" sldId="543"/>
            <ac:spMk id="11" creationId="{ADBC4B20-5F8E-404A-8D73-D875067CBF72}"/>
          </ac:spMkLst>
        </pc:spChg>
      </pc:sldChg>
      <pc:sldChg chg="addSp delSp modSp new mod">
        <pc:chgData name="Jeff Ruffolo" userId="7e419d00-15cb-429d-a7ea-b2e38164f816" providerId="ADAL" clId="{C4D57919-254C-C64E-9F0E-E920FBD0084C}" dt="2022-02-17T22:29:09.973" v="2589" actId="20577"/>
        <pc:sldMkLst>
          <pc:docMk/>
          <pc:sldMk cId="3760352308" sldId="544"/>
        </pc:sldMkLst>
        <pc:spChg chg="mod">
          <ac:chgData name="Jeff Ruffolo" userId="7e419d00-15cb-429d-a7ea-b2e38164f816" providerId="ADAL" clId="{C4D57919-254C-C64E-9F0E-E920FBD0084C}" dt="2022-02-17T22:28:43.929" v="2556" actId="20577"/>
          <ac:spMkLst>
            <pc:docMk/>
            <pc:sldMk cId="3760352308" sldId="544"/>
            <ac:spMk id="2" creationId="{0BA285C5-B7CF-714D-8B8A-15A39D8B34C4}"/>
          </ac:spMkLst>
        </pc:spChg>
        <pc:spChg chg="del">
          <ac:chgData name="Jeff Ruffolo" userId="7e419d00-15cb-429d-a7ea-b2e38164f816" providerId="ADAL" clId="{C4D57919-254C-C64E-9F0E-E920FBD0084C}" dt="2022-02-17T22:27:00.133" v="2456" actId="478"/>
          <ac:spMkLst>
            <pc:docMk/>
            <pc:sldMk cId="3760352308" sldId="544"/>
            <ac:spMk id="3" creationId="{F44818ED-403A-AE45-A3C0-5AF7E6CA7856}"/>
          </ac:spMkLst>
        </pc:spChg>
        <pc:spChg chg="add mod">
          <ac:chgData name="Jeff Ruffolo" userId="7e419d00-15cb-429d-a7ea-b2e38164f816" providerId="ADAL" clId="{C4D57919-254C-C64E-9F0E-E920FBD0084C}" dt="2022-02-17T22:29:09.973" v="2589" actId="20577"/>
          <ac:spMkLst>
            <pc:docMk/>
            <pc:sldMk cId="3760352308" sldId="544"/>
            <ac:spMk id="5" creationId="{ED905E5B-12D0-4C4B-983F-A512BC4674A7}"/>
          </ac:spMkLst>
        </pc:spChg>
        <pc:picChg chg="add mod">
          <ac:chgData name="Jeff Ruffolo" userId="7e419d00-15cb-429d-a7ea-b2e38164f816" providerId="ADAL" clId="{C4D57919-254C-C64E-9F0E-E920FBD0084C}" dt="2022-02-17T22:28:08.600" v="2460" actId="1076"/>
          <ac:picMkLst>
            <pc:docMk/>
            <pc:sldMk cId="3760352308" sldId="544"/>
            <ac:picMk id="1026" creationId="{33F35BE8-A90A-F94C-9969-634D8AF2F1FE}"/>
          </ac:picMkLst>
        </pc:picChg>
      </pc:sldChg>
      <pc:sldChg chg="modSp add">
        <pc:chgData name="Jeff Ruffolo" userId="7e419d00-15cb-429d-a7ea-b2e38164f816" providerId="ADAL" clId="{C4D57919-254C-C64E-9F0E-E920FBD0084C}" dt="2022-02-15T19:00:42.452" v="124" actId="14826"/>
        <pc:sldMkLst>
          <pc:docMk/>
          <pc:sldMk cId="2116742783" sldId="545"/>
        </pc:sldMkLst>
        <pc:picChg chg="mod">
          <ac:chgData name="Jeff Ruffolo" userId="7e419d00-15cb-429d-a7ea-b2e38164f816" providerId="ADAL" clId="{C4D57919-254C-C64E-9F0E-E920FBD0084C}" dt="2022-02-15T19:00:42.452" v="124" actId="14826"/>
          <ac:picMkLst>
            <pc:docMk/>
            <pc:sldMk cId="2116742783" sldId="545"/>
            <ac:picMk id="8" creationId="{7885BA9A-FDC0-6144-A34D-F2B5482A57A3}"/>
          </ac:picMkLst>
        </pc:picChg>
      </pc:sldChg>
      <pc:sldChg chg="modSp new del mod">
        <pc:chgData name="Jeff Ruffolo" userId="7e419d00-15cb-429d-a7ea-b2e38164f816" providerId="ADAL" clId="{C4D57919-254C-C64E-9F0E-E920FBD0084C}" dt="2022-02-17T19:29:31.009" v="717" actId="2696"/>
        <pc:sldMkLst>
          <pc:docMk/>
          <pc:sldMk cId="1540958411" sldId="546"/>
        </pc:sldMkLst>
        <pc:spChg chg="mod">
          <ac:chgData name="Jeff Ruffolo" userId="7e419d00-15cb-429d-a7ea-b2e38164f816" providerId="ADAL" clId="{C4D57919-254C-C64E-9F0E-E920FBD0084C}" dt="2022-02-16T22:27:12.631" v="566" actId="20577"/>
          <ac:spMkLst>
            <pc:docMk/>
            <pc:sldMk cId="1540958411" sldId="546"/>
            <ac:spMk id="2" creationId="{1C67C96B-1C10-894C-8A30-FCA4500E8EC7}"/>
          </ac:spMkLst>
        </pc:spChg>
      </pc:sldChg>
      <pc:sldChg chg="addSp delSp modSp new mod modShow">
        <pc:chgData name="Jeff Ruffolo" userId="7e419d00-15cb-429d-a7ea-b2e38164f816" providerId="ADAL" clId="{C4D57919-254C-C64E-9F0E-E920FBD0084C}" dt="2022-02-17T19:27:32.129" v="625" actId="729"/>
        <pc:sldMkLst>
          <pc:docMk/>
          <pc:sldMk cId="763917481" sldId="547"/>
        </pc:sldMkLst>
        <pc:spChg chg="mod">
          <ac:chgData name="Jeff Ruffolo" userId="7e419d00-15cb-429d-a7ea-b2e38164f816" providerId="ADAL" clId="{C4D57919-254C-C64E-9F0E-E920FBD0084C}" dt="2022-02-17T19:26:52.829" v="618" actId="20577"/>
          <ac:spMkLst>
            <pc:docMk/>
            <pc:sldMk cId="763917481" sldId="547"/>
            <ac:spMk id="2" creationId="{69C14828-66EC-C14C-90DF-15C890920839}"/>
          </ac:spMkLst>
        </pc:spChg>
        <pc:spChg chg="del">
          <ac:chgData name="Jeff Ruffolo" userId="7e419d00-15cb-429d-a7ea-b2e38164f816" providerId="ADAL" clId="{C4D57919-254C-C64E-9F0E-E920FBD0084C}" dt="2022-02-17T19:26:55.011" v="619" actId="478"/>
          <ac:spMkLst>
            <pc:docMk/>
            <pc:sldMk cId="763917481" sldId="547"/>
            <ac:spMk id="3" creationId="{304643B2-53C1-8042-838F-C8C358CD330B}"/>
          </ac:spMkLst>
        </pc:spChg>
        <pc:picChg chg="add mod">
          <ac:chgData name="Jeff Ruffolo" userId="7e419d00-15cb-429d-a7ea-b2e38164f816" providerId="ADAL" clId="{C4D57919-254C-C64E-9F0E-E920FBD0084C}" dt="2022-02-17T19:27:25.095" v="624" actId="1076"/>
          <ac:picMkLst>
            <pc:docMk/>
            <pc:sldMk cId="763917481" sldId="547"/>
            <ac:picMk id="5" creationId="{EFC2515F-3FC2-1546-81CE-50927F849788}"/>
          </ac:picMkLst>
        </pc:picChg>
      </pc:sldChg>
      <pc:sldChg chg="addSp delSp modSp new mod ord modShow">
        <pc:chgData name="Jeff Ruffolo" userId="7e419d00-15cb-429d-a7ea-b2e38164f816" providerId="ADAL" clId="{C4D57919-254C-C64E-9F0E-E920FBD0084C}" dt="2022-02-17T19:29:28.422" v="716" actId="20578"/>
        <pc:sldMkLst>
          <pc:docMk/>
          <pc:sldMk cId="3435140849" sldId="548"/>
        </pc:sldMkLst>
        <pc:spChg chg="mod">
          <ac:chgData name="Jeff Ruffolo" userId="7e419d00-15cb-429d-a7ea-b2e38164f816" providerId="ADAL" clId="{C4D57919-254C-C64E-9F0E-E920FBD0084C}" dt="2022-02-17T19:29:21.331" v="714" actId="20577"/>
          <ac:spMkLst>
            <pc:docMk/>
            <pc:sldMk cId="3435140849" sldId="548"/>
            <ac:spMk id="2" creationId="{61BB1B7F-06C4-5346-AA08-CFE69B9740CB}"/>
          </ac:spMkLst>
        </pc:spChg>
        <pc:spChg chg="del">
          <ac:chgData name="Jeff Ruffolo" userId="7e419d00-15cb-429d-a7ea-b2e38164f816" providerId="ADAL" clId="{C4D57919-254C-C64E-9F0E-E920FBD0084C}" dt="2022-02-17T19:27:42.078" v="627" actId="478"/>
          <ac:spMkLst>
            <pc:docMk/>
            <pc:sldMk cId="3435140849" sldId="548"/>
            <ac:spMk id="3" creationId="{2B98F3F0-C93D-DA48-B80D-1C6E3DA76767}"/>
          </ac:spMkLst>
        </pc:spChg>
        <pc:picChg chg="add del mod">
          <ac:chgData name="Jeff Ruffolo" userId="7e419d00-15cb-429d-a7ea-b2e38164f816" providerId="ADAL" clId="{C4D57919-254C-C64E-9F0E-E920FBD0084C}" dt="2022-02-17T19:28:28.220" v="635" actId="478"/>
          <ac:picMkLst>
            <pc:docMk/>
            <pc:sldMk cId="3435140849" sldId="548"/>
            <ac:picMk id="5" creationId="{E2788DE8-B5BB-B449-945F-A035E203807F}"/>
          </ac:picMkLst>
        </pc:picChg>
        <pc:picChg chg="add mod">
          <ac:chgData name="Jeff Ruffolo" userId="7e419d00-15cb-429d-a7ea-b2e38164f816" providerId="ADAL" clId="{C4D57919-254C-C64E-9F0E-E920FBD0084C}" dt="2022-02-17T19:28:51.767" v="640" actId="1076"/>
          <ac:picMkLst>
            <pc:docMk/>
            <pc:sldMk cId="3435140849" sldId="548"/>
            <ac:picMk id="7" creationId="{5D4E84D9-47A2-BD4F-98A8-6469A67587C2}"/>
          </ac:picMkLst>
        </pc:picChg>
      </pc:sldChg>
      <pc:sldChg chg="addSp delSp modSp new mod modShow">
        <pc:chgData name="Jeff Ruffolo" userId="7e419d00-15cb-429d-a7ea-b2e38164f816" providerId="ADAL" clId="{C4D57919-254C-C64E-9F0E-E920FBD0084C}" dt="2022-02-17T19:30:38.602" v="808" actId="729"/>
        <pc:sldMkLst>
          <pc:docMk/>
          <pc:sldMk cId="4204042440" sldId="549"/>
        </pc:sldMkLst>
        <pc:spChg chg="mod">
          <ac:chgData name="Jeff Ruffolo" userId="7e419d00-15cb-429d-a7ea-b2e38164f816" providerId="ADAL" clId="{C4D57919-254C-C64E-9F0E-E920FBD0084C}" dt="2022-02-17T19:30:32.150" v="807" actId="20577"/>
          <ac:spMkLst>
            <pc:docMk/>
            <pc:sldMk cId="4204042440" sldId="549"/>
            <ac:spMk id="2" creationId="{19C90CFE-86AC-0E48-AA5E-36BCBF9D28F6}"/>
          </ac:spMkLst>
        </pc:spChg>
        <pc:spChg chg="del">
          <ac:chgData name="Jeff Ruffolo" userId="7e419d00-15cb-429d-a7ea-b2e38164f816" providerId="ADAL" clId="{C4D57919-254C-C64E-9F0E-E920FBD0084C}" dt="2022-02-17T19:30:07.378" v="719" actId="478"/>
          <ac:spMkLst>
            <pc:docMk/>
            <pc:sldMk cId="4204042440" sldId="549"/>
            <ac:spMk id="3" creationId="{44B7F675-B15E-3D48-908F-7956BE72449C}"/>
          </ac:spMkLst>
        </pc:spChg>
        <pc:picChg chg="add mod">
          <ac:chgData name="Jeff Ruffolo" userId="7e419d00-15cb-429d-a7ea-b2e38164f816" providerId="ADAL" clId="{C4D57919-254C-C64E-9F0E-E920FBD0084C}" dt="2022-02-17T19:30:14.716" v="723" actId="1076"/>
          <ac:picMkLst>
            <pc:docMk/>
            <pc:sldMk cId="4204042440" sldId="549"/>
            <ac:picMk id="4" creationId="{F25C7E0A-46A7-314F-8C8B-E82481343D84}"/>
          </ac:picMkLst>
        </pc:picChg>
      </pc:sldChg>
      <pc:sldChg chg="addSp delSp modSp new mod modClrScheme chgLayout">
        <pc:chgData name="Jeff Ruffolo" userId="7e419d00-15cb-429d-a7ea-b2e38164f816" providerId="ADAL" clId="{C4D57919-254C-C64E-9F0E-E920FBD0084C}" dt="2022-02-17T20:58:11.152" v="1650"/>
        <pc:sldMkLst>
          <pc:docMk/>
          <pc:sldMk cId="622248467" sldId="550"/>
        </pc:sldMkLst>
        <pc:spChg chg="del mod ord">
          <ac:chgData name="Jeff Ruffolo" userId="7e419d00-15cb-429d-a7ea-b2e38164f816" providerId="ADAL" clId="{C4D57919-254C-C64E-9F0E-E920FBD0084C}" dt="2022-02-17T20:08:45.110" v="815" actId="700"/>
          <ac:spMkLst>
            <pc:docMk/>
            <pc:sldMk cId="622248467" sldId="550"/>
            <ac:spMk id="2" creationId="{E7F68144-D3CA-4042-8C8F-DCA194DE494D}"/>
          </ac:spMkLst>
        </pc:spChg>
        <pc:spChg chg="del mod ord">
          <ac:chgData name="Jeff Ruffolo" userId="7e419d00-15cb-429d-a7ea-b2e38164f816" providerId="ADAL" clId="{C4D57919-254C-C64E-9F0E-E920FBD0084C}" dt="2022-02-17T20:08:45.110" v="815" actId="700"/>
          <ac:spMkLst>
            <pc:docMk/>
            <pc:sldMk cId="622248467" sldId="550"/>
            <ac:spMk id="3" creationId="{1568351E-92F5-A848-8822-67CAC9FB01EC}"/>
          </ac:spMkLst>
        </pc:spChg>
        <pc:spChg chg="add mod ord">
          <ac:chgData name="Jeff Ruffolo" userId="7e419d00-15cb-429d-a7ea-b2e38164f816" providerId="ADAL" clId="{C4D57919-254C-C64E-9F0E-E920FBD0084C}" dt="2022-02-17T20:17:01.849" v="923" actId="27636"/>
          <ac:spMkLst>
            <pc:docMk/>
            <pc:sldMk cId="622248467" sldId="550"/>
            <ac:spMk id="4" creationId="{90B5EE90-4F0C-7049-9FD3-6EE70FCA67C3}"/>
          </ac:spMkLst>
        </pc:spChg>
        <pc:spChg chg="add mod ord">
          <ac:chgData name="Jeff Ruffolo" userId="7e419d00-15cb-429d-a7ea-b2e38164f816" providerId="ADAL" clId="{C4D57919-254C-C64E-9F0E-E920FBD0084C}" dt="2022-02-17T20:18:42.636" v="931" actId="1076"/>
          <ac:spMkLst>
            <pc:docMk/>
            <pc:sldMk cId="622248467" sldId="550"/>
            <ac:spMk id="5" creationId="{7CB8D410-177D-744D-8DF0-A7914C11C4BF}"/>
          </ac:spMkLst>
        </pc:spChg>
        <pc:spChg chg="add del mod">
          <ac:chgData name="Jeff Ruffolo" userId="7e419d00-15cb-429d-a7ea-b2e38164f816" providerId="ADAL" clId="{C4D57919-254C-C64E-9F0E-E920FBD0084C}" dt="2022-02-17T20:10:53.153" v="848"/>
          <ac:spMkLst>
            <pc:docMk/>
            <pc:sldMk cId="622248467" sldId="550"/>
            <ac:spMk id="6" creationId="{B5A63C7E-A96C-EE4E-B72F-41E8851D647B}"/>
          </ac:spMkLst>
        </pc:spChg>
        <pc:spChg chg="add del mod">
          <ac:chgData name="Jeff Ruffolo" userId="7e419d00-15cb-429d-a7ea-b2e38164f816" providerId="ADAL" clId="{C4D57919-254C-C64E-9F0E-E920FBD0084C}" dt="2022-02-17T20:10:53.153" v="848"/>
          <ac:spMkLst>
            <pc:docMk/>
            <pc:sldMk cId="622248467" sldId="550"/>
            <ac:spMk id="7" creationId="{D4DB8399-BA1F-B94D-AC14-120BFFB4784D}"/>
          </ac:spMkLst>
        </pc:spChg>
        <pc:spChg chg="add del mod">
          <ac:chgData name="Jeff Ruffolo" userId="7e419d00-15cb-429d-a7ea-b2e38164f816" providerId="ADAL" clId="{C4D57919-254C-C64E-9F0E-E920FBD0084C}" dt="2022-02-17T20:10:55.335" v="852"/>
          <ac:spMkLst>
            <pc:docMk/>
            <pc:sldMk cId="622248467" sldId="550"/>
            <ac:spMk id="8" creationId="{B8B3B6C5-FA1B-8A43-8EE9-823F30A50F07}"/>
          </ac:spMkLst>
        </pc:spChg>
        <pc:spChg chg="add del mod">
          <ac:chgData name="Jeff Ruffolo" userId="7e419d00-15cb-429d-a7ea-b2e38164f816" providerId="ADAL" clId="{C4D57919-254C-C64E-9F0E-E920FBD0084C}" dt="2022-02-17T20:10:55.335" v="852"/>
          <ac:spMkLst>
            <pc:docMk/>
            <pc:sldMk cId="622248467" sldId="550"/>
            <ac:spMk id="9" creationId="{5A81ADFE-8AD8-894B-9CB1-FF68F17CF80F}"/>
          </ac:spMkLst>
        </pc:spChg>
        <pc:spChg chg="add del mod">
          <ac:chgData name="Jeff Ruffolo" userId="7e419d00-15cb-429d-a7ea-b2e38164f816" providerId="ADAL" clId="{C4D57919-254C-C64E-9F0E-E920FBD0084C}" dt="2022-02-17T20:11:03.507" v="856"/>
          <ac:spMkLst>
            <pc:docMk/>
            <pc:sldMk cId="622248467" sldId="550"/>
            <ac:spMk id="10" creationId="{B1E2D05F-25B6-AF49-9114-D5FF35152E05}"/>
          </ac:spMkLst>
        </pc:spChg>
        <pc:spChg chg="add del mod">
          <ac:chgData name="Jeff Ruffolo" userId="7e419d00-15cb-429d-a7ea-b2e38164f816" providerId="ADAL" clId="{C4D57919-254C-C64E-9F0E-E920FBD0084C}" dt="2022-02-17T20:11:05.578" v="860"/>
          <ac:spMkLst>
            <pc:docMk/>
            <pc:sldMk cId="622248467" sldId="550"/>
            <ac:spMk id="11" creationId="{9C594259-6DE2-8F46-BA08-6963E43A62B1}"/>
          </ac:spMkLst>
        </pc:spChg>
        <pc:picChg chg="add mod">
          <ac:chgData name="Jeff Ruffolo" userId="7e419d00-15cb-429d-a7ea-b2e38164f816" providerId="ADAL" clId="{C4D57919-254C-C64E-9F0E-E920FBD0084C}" dt="2022-02-17T20:58:11.152" v="1650"/>
          <ac:picMkLst>
            <pc:docMk/>
            <pc:sldMk cId="622248467" sldId="550"/>
            <ac:picMk id="6" creationId="{B4B8D1E9-88B5-1C4D-9E6A-29B60420B42E}"/>
          </ac:picMkLst>
        </pc:picChg>
        <pc:picChg chg="add del mod">
          <ac:chgData name="Jeff Ruffolo" userId="7e419d00-15cb-429d-a7ea-b2e38164f816" providerId="ADAL" clId="{C4D57919-254C-C64E-9F0E-E920FBD0084C}" dt="2022-02-17T20:58:07.765" v="1649" actId="478"/>
          <ac:picMkLst>
            <pc:docMk/>
            <pc:sldMk cId="622248467" sldId="550"/>
            <ac:picMk id="12" creationId="{0FEBDBEF-FCEC-2648-B799-75D594333D12}"/>
          </ac:picMkLst>
        </pc:picChg>
        <pc:cxnChg chg="add mod">
          <ac:chgData name="Jeff Ruffolo" userId="7e419d00-15cb-429d-a7ea-b2e38164f816" providerId="ADAL" clId="{C4D57919-254C-C64E-9F0E-E920FBD0084C}" dt="2022-02-17T20:19:47.857" v="944" actId="208"/>
          <ac:cxnSpMkLst>
            <pc:docMk/>
            <pc:sldMk cId="622248467" sldId="550"/>
            <ac:cxnSpMk id="14" creationId="{5CB9E559-54AF-5547-A4D8-5CDC4765A96A}"/>
          </ac:cxnSpMkLst>
        </pc:cxnChg>
      </pc:sldChg>
      <pc:sldChg chg="addSp delSp modSp new mod modAnim">
        <pc:chgData name="Jeff Ruffolo" userId="7e419d00-15cb-429d-a7ea-b2e38164f816" providerId="ADAL" clId="{C4D57919-254C-C64E-9F0E-E920FBD0084C}" dt="2022-02-17T22:25:29.551" v="2455" actId="1076"/>
        <pc:sldMkLst>
          <pc:docMk/>
          <pc:sldMk cId="212921893" sldId="551"/>
        </pc:sldMkLst>
        <pc:spChg chg="mod">
          <ac:chgData name="Jeff Ruffolo" userId="7e419d00-15cb-429d-a7ea-b2e38164f816" providerId="ADAL" clId="{C4D57919-254C-C64E-9F0E-E920FBD0084C}" dt="2022-02-17T22:25:06.596" v="2454" actId="20577"/>
          <ac:spMkLst>
            <pc:docMk/>
            <pc:sldMk cId="212921893" sldId="551"/>
            <ac:spMk id="2" creationId="{F4F94AC7-457A-AB4C-AA30-822736EDF7D3}"/>
          </ac:spMkLst>
        </pc:spChg>
        <pc:spChg chg="del">
          <ac:chgData name="Jeff Ruffolo" userId="7e419d00-15cb-429d-a7ea-b2e38164f816" providerId="ADAL" clId="{C4D57919-254C-C64E-9F0E-E920FBD0084C}" dt="2022-02-17T21:58:02.150" v="1996" actId="478"/>
          <ac:spMkLst>
            <pc:docMk/>
            <pc:sldMk cId="212921893" sldId="551"/>
            <ac:spMk id="3" creationId="{020DF20D-B3F4-6845-AC94-A888B23C46FA}"/>
          </ac:spMkLst>
        </pc:spChg>
        <pc:spChg chg="add mod">
          <ac:chgData name="Jeff Ruffolo" userId="7e419d00-15cb-429d-a7ea-b2e38164f816" providerId="ADAL" clId="{C4D57919-254C-C64E-9F0E-E920FBD0084C}" dt="2022-02-17T22:19:44.950" v="2347" actId="164"/>
          <ac:spMkLst>
            <pc:docMk/>
            <pc:sldMk cId="212921893" sldId="551"/>
            <ac:spMk id="5" creationId="{C41D5A18-EF0B-5847-A2A0-DFA3BC6258AB}"/>
          </ac:spMkLst>
        </pc:spChg>
        <pc:spChg chg="add mod">
          <ac:chgData name="Jeff Ruffolo" userId="7e419d00-15cb-429d-a7ea-b2e38164f816" providerId="ADAL" clId="{C4D57919-254C-C64E-9F0E-E920FBD0084C}" dt="2022-02-17T22:20:21.047" v="2378" actId="20577"/>
          <ac:spMkLst>
            <pc:docMk/>
            <pc:sldMk cId="212921893" sldId="551"/>
            <ac:spMk id="11" creationId="{574491EC-DD2F-C84A-A0C0-C77FC2977330}"/>
          </ac:spMkLst>
        </pc:spChg>
        <pc:grpChg chg="add mod">
          <ac:chgData name="Jeff Ruffolo" userId="7e419d00-15cb-429d-a7ea-b2e38164f816" providerId="ADAL" clId="{C4D57919-254C-C64E-9F0E-E920FBD0084C}" dt="2022-02-17T22:19:38.279" v="2346" actId="164"/>
          <ac:grpSpMkLst>
            <pc:docMk/>
            <pc:sldMk cId="212921893" sldId="551"/>
            <ac:grpSpMk id="10" creationId="{375E92FB-0217-4E49-A155-36CB92615BDA}"/>
          </ac:grpSpMkLst>
        </pc:grpChg>
        <pc:grpChg chg="add mod">
          <ac:chgData name="Jeff Ruffolo" userId="7e419d00-15cb-429d-a7ea-b2e38164f816" providerId="ADAL" clId="{C4D57919-254C-C64E-9F0E-E920FBD0084C}" dt="2022-02-17T22:25:29.551" v="2455" actId="1076"/>
          <ac:grpSpMkLst>
            <pc:docMk/>
            <pc:sldMk cId="212921893" sldId="551"/>
            <ac:grpSpMk id="12" creationId="{0FD1F31C-31F2-B142-9AC2-2F4AFAB9D84A}"/>
          </ac:grpSpMkLst>
        </pc:grpChg>
        <pc:grpChg chg="add mod">
          <ac:chgData name="Jeff Ruffolo" userId="7e419d00-15cb-429d-a7ea-b2e38164f816" providerId="ADAL" clId="{C4D57919-254C-C64E-9F0E-E920FBD0084C}" dt="2022-02-17T22:25:29.551" v="2455" actId="1076"/>
          <ac:grpSpMkLst>
            <pc:docMk/>
            <pc:sldMk cId="212921893" sldId="551"/>
            <ac:grpSpMk id="13" creationId="{43913AB2-4A25-6E4F-98E0-F489424AEC21}"/>
          </ac:grpSpMkLst>
        </pc:grpChg>
        <pc:picChg chg="add mod modCrop">
          <ac:chgData name="Jeff Ruffolo" userId="7e419d00-15cb-429d-a7ea-b2e38164f816" providerId="ADAL" clId="{C4D57919-254C-C64E-9F0E-E920FBD0084C}" dt="2022-02-17T22:19:44.950" v="2347" actId="164"/>
          <ac:picMkLst>
            <pc:docMk/>
            <pc:sldMk cId="212921893" sldId="551"/>
            <ac:picMk id="4" creationId="{B3AADD6F-F3B8-134D-B4FC-6491364F8AE0}"/>
          </ac:picMkLst>
        </pc:picChg>
        <pc:picChg chg="add mod">
          <ac:chgData name="Jeff Ruffolo" userId="7e419d00-15cb-429d-a7ea-b2e38164f816" providerId="ADAL" clId="{C4D57919-254C-C64E-9F0E-E920FBD0084C}" dt="2022-02-17T22:17:38.233" v="2238" actId="164"/>
          <ac:picMkLst>
            <pc:docMk/>
            <pc:sldMk cId="212921893" sldId="551"/>
            <ac:picMk id="7" creationId="{1D063F4D-2EDA-DB44-B191-7DE30A7024D9}"/>
          </ac:picMkLst>
        </pc:picChg>
        <pc:cxnChg chg="add mod">
          <ac:chgData name="Jeff Ruffolo" userId="7e419d00-15cb-429d-a7ea-b2e38164f816" providerId="ADAL" clId="{C4D57919-254C-C64E-9F0E-E920FBD0084C}" dt="2022-02-17T22:17:38.233" v="2238" actId="164"/>
          <ac:cxnSpMkLst>
            <pc:docMk/>
            <pc:sldMk cId="212921893" sldId="551"/>
            <ac:cxnSpMk id="8" creationId="{E34ED835-1E84-9E4B-8013-83E9F07DCF71}"/>
          </ac:cxnSpMkLst>
        </pc:cxnChg>
      </pc:sldChg>
    </pc:docChg>
  </pc:docChgLst>
  <pc:docChgLst>
    <pc:chgData name="Jeff Ruffolo" userId="7e419d00-15cb-429d-a7ea-b2e38164f816" providerId="ADAL" clId="{E3D6F861-5B7B-1340-9D3E-D0D2F41633F3}"/>
    <pc:docChg chg="undo custSel addSld delSld modSld delSection">
      <pc:chgData name="Jeff Ruffolo" userId="7e419d00-15cb-429d-a7ea-b2e38164f816" providerId="ADAL" clId="{E3D6F861-5B7B-1340-9D3E-D0D2F41633F3}" dt="2022-03-30T16:28:31.542" v="222" actId="1076"/>
      <pc:docMkLst>
        <pc:docMk/>
      </pc:docMkLst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891655909" sldId="258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19733953" sldId="259"/>
        </pc:sldMkLst>
      </pc:sldChg>
      <pc:sldChg chg="add del">
        <pc:chgData name="Jeff Ruffolo" userId="7e419d00-15cb-429d-a7ea-b2e38164f816" providerId="ADAL" clId="{E3D6F861-5B7B-1340-9D3E-D0D2F41633F3}" dt="2022-03-15T15:22:00.973" v="214"/>
        <pc:sldMkLst>
          <pc:docMk/>
          <pc:sldMk cId="3604489947" sldId="275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1345263409" sldId="287"/>
        </pc:sldMkLst>
      </pc:sldChg>
      <pc:sldChg chg="addSp modSp mod">
        <pc:chgData name="Jeff Ruffolo" userId="7e419d00-15cb-429d-a7ea-b2e38164f816" providerId="ADAL" clId="{E3D6F861-5B7B-1340-9D3E-D0D2F41633F3}" dt="2022-03-30T16:28:31.542" v="222" actId="1076"/>
        <pc:sldMkLst>
          <pc:docMk/>
          <pc:sldMk cId="791461468" sldId="291"/>
        </pc:sldMkLst>
        <pc:spChg chg="add mod">
          <ac:chgData name="Jeff Ruffolo" userId="7e419d00-15cb-429d-a7ea-b2e38164f816" providerId="ADAL" clId="{E3D6F861-5B7B-1340-9D3E-D0D2F41633F3}" dt="2022-03-30T16:28:31.542" v="222" actId="1076"/>
          <ac:spMkLst>
            <pc:docMk/>
            <pc:sldMk cId="791461468" sldId="291"/>
            <ac:spMk id="9" creationId="{2B496324-7050-D94A-A736-00E887DAE995}"/>
          </ac:spMkLst>
        </pc:spChg>
        <pc:spChg chg="mod">
          <ac:chgData name="Jeff Ruffolo" userId="7e419d00-15cb-429d-a7ea-b2e38164f816" providerId="ADAL" clId="{E3D6F861-5B7B-1340-9D3E-D0D2F41633F3}" dt="2022-03-15T15:19:56.912" v="65" actId="115"/>
          <ac:spMkLst>
            <pc:docMk/>
            <pc:sldMk cId="791461468" sldId="291"/>
            <ac:spMk id="18" creationId="{AD0714F4-F8D2-494B-B7ED-0465CB7CD1F4}"/>
          </ac:spMkLst>
        </pc:spChg>
        <pc:grpChg chg="add mod">
          <ac:chgData name="Jeff Ruffolo" userId="7e419d00-15cb-429d-a7ea-b2e38164f816" providerId="ADAL" clId="{E3D6F861-5B7B-1340-9D3E-D0D2F41633F3}" dt="2022-03-30T16:28:31.542" v="222" actId="1076"/>
          <ac:grpSpMkLst>
            <pc:docMk/>
            <pc:sldMk cId="791461468" sldId="291"/>
            <ac:grpSpMk id="5" creationId="{F32898A5-60F2-9B4D-BD2C-5D9B2C600165}"/>
          </ac:grpSpMkLst>
        </pc:grpChg>
        <pc:picChg chg="add mod">
          <ac:chgData name="Jeff Ruffolo" userId="7e419d00-15cb-429d-a7ea-b2e38164f816" providerId="ADAL" clId="{E3D6F861-5B7B-1340-9D3E-D0D2F41633F3}" dt="2022-03-30T16:28:31.542" v="222" actId="1076"/>
          <ac:picMkLst>
            <pc:docMk/>
            <pc:sldMk cId="791461468" sldId="291"/>
            <ac:picMk id="7" creationId="{430CD0EE-E7A9-6948-B8DA-62901D5A75C6}"/>
          </ac:picMkLst>
        </pc:picChg>
      </pc:sldChg>
      <pc:sldChg chg="add del">
        <pc:chgData name="Jeff Ruffolo" userId="7e419d00-15cb-429d-a7ea-b2e38164f816" providerId="ADAL" clId="{E3D6F861-5B7B-1340-9D3E-D0D2F41633F3}" dt="2022-03-15T15:22:00.973" v="214"/>
        <pc:sldMkLst>
          <pc:docMk/>
          <pc:sldMk cId="2967881697" sldId="294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1534754999" sldId="307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1757782771" sldId="501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325982726" sldId="502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1235985627" sldId="503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89229124" sldId="504"/>
        </pc:sldMkLst>
      </pc:sldChg>
      <pc:sldChg chg="delSp modSp mod">
        <pc:chgData name="Jeff Ruffolo" userId="7e419d00-15cb-429d-a7ea-b2e38164f816" providerId="ADAL" clId="{E3D6F861-5B7B-1340-9D3E-D0D2F41633F3}" dt="2022-03-15T15:21:39.251" v="213" actId="20577"/>
        <pc:sldMkLst>
          <pc:docMk/>
          <pc:sldMk cId="2715249257" sldId="521"/>
        </pc:sldMkLst>
        <pc:spChg chg="mod">
          <ac:chgData name="Jeff Ruffolo" userId="7e419d00-15cb-429d-a7ea-b2e38164f816" providerId="ADAL" clId="{E3D6F861-5B7B-1340-9D3E-D0D2F41633F3}" dt="2022-03-15T15:21:39.251" v="213" actId="20577"/>
          <ac:spMkLst>
            <pc:docMk/>
            <pc:sldMk cId="2715249257" sldId="521"/>
            <ac:spMk id="2" creationId="{0A032412-7091-3147-A8C7-700874E0F12D}"/>
          </ac:spMkLst>
        </pc:spChg>
        <pc:picChg chg="del">
          <ac:chgData name="Jeff Ruffolo" userId="7e419d00-15cb-429d-a7ea-b2e38164f816" providerId="ADAL" clId="{E3D6F861-5B7B-1340-9D3E-D0D2F41633F3}" dt="2022-03-15T15:20:46.853" v="76" actId="478"/>
          <ac:picMkLst>
            <pc:docMk/>
            <pc:sldMk cId="2715249257" sldId="521"/>
            <ac:picMk id="5" creationId="{71494173-A385-3945-B263-4353C0BEE0BF}"/>
          </ac:picMkLst>
        </pc:picChg>
        <pc:picChg chg="mod modCrop">
          <ac:chgData name="Jeff Ruffolo" userId="7e419d00-15cb-429d-a7ea-b2e38164f816" providerId="ADAL" clId="{E3D6F861-5B7B-1340-9D3E-D0D2F41633F3}" dt="2022-03-15T15:20:49.667" v="77" actId="1076"/>
          <ac:picMkLst>
            <pc:docMk/>
            <pc:sldMk cId="2715249257" sldId="521"/>
            <ac:picMk id="9" creationId="{8EA22106-C8C7-2742-834D-7D8CDDA640F2}"/>
          </ac:picMkLst>
        </pc:picChg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3861844657" sldId="532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806843245" sldId="535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4140773254" sldId="536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1347938790" sldId="537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3906303450" sldId="539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1990082309" sldId="540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3760352308" sldId="544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116742783" sldId="545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763917481" sldId="547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3435140849" sldId="548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4204042440" sldId="549"/>
        </pc:sldMkLst>
      </pc:sldChg>
      <pc:sldChg chg="modSp mod">
        <pc:chgData name="Jeff Ruffolo" userId="7e419d00-15cb-429d-a7ea-b2e38164f816" providerId="ADAL" clId="{E3D6F861-5B7B-1340-9D3E-D0D2F41633F3}" dt="2022-03-15T15:19:22.236" v="57" actId="20577"/>
        <pc:sldMkLst>
          <pc:docMk/>
          <pc:sldMk cId="622248467" sldId="550"/>
        </pc:sldMkLst>
        <pc:spChg chg="mod">
          <ac:chgData name="Jeff Ruffolo" userId="7e419d00-15cb-429d-a7ea-b2e38164f816" providerId="ADAL" clId="{E3D6F861-5B7B-1340-9D3E-D0D2F41633F3}" dt="2022-03-15T15:19:10.964" v="54" actId="20577"/>
          <ac:spMkLst>
            <pc:docMk/>
            <pc:sldMk cId="622248467" sldId="550"/>
            <ac:spMk id="4" creationId="{90B5EE90-4F0C-7049-9FD3-6EE70FCA67C3}"/>
          </ac:spMkLst>
        </pc:spChg>
        <pc:spChg chg="mod">
          <ac:chgData name="Jeff Ruffolo" userId="7e419d00-15cb-429d-a7ea-b2e38164f816" providerId="ADAL" clId="{E3D6F861-5B7B-1340-9D3E-D0D2F41633F3}" dt="2022-03-15T15:19:22.236" v="57" actId="20577"/>
          <ac:spMkLst>
            <pc:docMk/>
            <pc:sldMk cId="622248467" sldId="550"/>
            <ac:spMk id="5" creationId="{7CB8D410-177D-744D-8DF0-A7914C11C4BF}"/>
          </ac:spMkLst>
        </pc:spChg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12921893" sldId="551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800780970" sldId="553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774768956" sldId="554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390418916" sldId="556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663423837" sldId="558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3295872643" sldId="559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1966054106" sldId="560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254834173" sldId="563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546614276" sldId="564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3276697642" sldId="565"/>
        </pc:sldMkLst>
      </pc:sldChg>
      <pc:sldChg chg="add del">
        <pc:chgData name="Jeff Ruffolo" userId="7e419d00-15cb-429d-a7ea-b2e38164f816" providerId="ADAL" clId="{E3D6F861-5B7B-1340-9D3E-D0D2F41633F3}" dt="2022-03-15T15:20:28.298" v="73" actId="2696"/>
        <pc:sldMkLst>
          <pc:docMk/>
          <pc:sldMk cId="2766013740" sldId="566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1266528558" sldId="568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3602338466" sldId="569"/>
        </pc:sldMkLst>
      </pc:sldChg>
      <pc:sldChg chg="add del">
        <pc:chgData name="Jeff Ruffolo" userId="7e419d00-15cb-429d-a7ea-b2e38164f816" providerId="ADAL" clId="{E3D6F861-5B7B-1340-9D3E-D0D2F41633F3}" dt="2022-03-15T15:20:31.088" v="74" actId="2696"/>
        <pc:sldMkLst>
          <pc:docMk/>
          <pc:sldMk cId="3908666942" sldId="570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731776709" sldId="571"/>
        </pc:sldMkLst>
      </pc:sldChg>
      <pc:sldChg chg="add del">
        <pc:chgData name="Jeff Ruffolo" userId="7e419d00-15cb-429d-a7ea-b2e38164f816" providerId="ADAL" clId="{E3D6F861-5B7B-1340-9D3E-D0D2F41633F3}" dt="2022-03-15T15:20:02.962" v="68" actId="2696"/>
        <pc:sldMkLst>
          <pc:docMk/>
          <pc:sldMk cId="2097187844" sldId="573"/>
        </pc:sldMkLst>
      </pc:sldChg>
    </pc:docChg>
  </pc:docChgLst>
  <pc:docChgLst>
    <pc:chgData name="Jeff Ruffolo" userId="7e419d00-15cb-429d-a7ea-b2e38164f816" providerId="ADAL" clId="{EDEB9E6B-60DE-1D4C-805F-CBFB0A5C73C9}"/>
    <pc:docChg chg="undo redo custSel addSld delSld modSld sldOrd modSection">
      <pc:chgData name="Jeff Ruffolo" userId="7e419d00-15cb-429d-a7ea-b2e38164f816" providerId="ADAL" clId="{EDEB9E6B-60DE-1D4C-805F-CBFB0A5C73C9}" dt="2022-03-02T21:00:16.610" v="2303" actId="20577"/>
      <pc:docMkLst>
        <pc:docMk/>
      </pc:docMkLst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2891655909" sldId="258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891655909" sldId="258"/>
            <ac:spMk id="3" creationId="{8B975F34-0081-DC42-AC7C-4BAD986B662D}"/>
          </ac:spMkLst>
        </pc:sp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19733953" sldId="259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19733953" sldId="259"/>
            <ac:spMk id="3" creationId="{5283A341-303D-8843-9386-D763776DB6AC}"/>
          </ac:spMkLst>
        </pc:spChg>
      </pc:sldChg>
      <pc:sldChg chg="addSp modSp mod ord modShow">
        <pc:chgData name="Jeff Ruffolo" userId="7e419d00-15cb-429d-a7ea-b2e38164f816" providerId="ADAL" clId="{EDEB9E6B-60DE-1D4C-805F-CBFB0A5C73C9}" dt="2022-03-02T02:31:05.110" v="2176"/>
        <pc:sldMkLst>
          <pc:docMk/>
          <pc:sldMk cId="3604489947" sldId="275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604489947" sldId="275"/>
            <ac:spMk id="3" creationId="{D940855C-2866-7F4A-AADD-B6A6A12B1A6F}"/>
          </ac:spMkLst>
        </pc:spChg>
      </pc:sldChg>
      <pc:sldChg chg="addSp modSp mod ord modShow">
        <pc:chgData name="Jeff Ruffolo" userId="7e419d00-15cb-429d-a7ea-b2e38164f816" providerId="ADAL" clId="{EDEB9E6B-60DE-1D4C-805F-CBFB0A5C73C9}" dt="2022-03-02T02:31:05.110" v="2176"/>
        <pc:sldMkLst>
          <pc:docMk/>
          <pc:sldMk cId="1345263409" sldId="287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1345263409" sldId="287"/>
            <ac:spMk id="3" creationId="{7E1EF949-261F-B04B-AF63-E39D34415AC4}"/>
          </ac:spMkLst>
        </pc:spChg>
      </pc:sldChg>
      <pc:sldChg chg="addSp modSp mod">
        <pc:chgData name="Jeff Ruffolo" userId="7e419d00-15cb-429d-a7ea-b2e38164f816" providerId="ADAL" clId="{EDEB9E6B-60DE-1D4C-805F-CBFB0A5C73C9}" dt="2022-03-02T02:31:05.110" v="2176"/>
        <pc:sldMkLst>
          <pc:docMk/>
          <pc:sldMk cId="791461468" sldId="291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791461468" sldId="291"/>
            <ac:spMk id="4" creationId="{BA08164A-82AA-4746-B57E-0C9F03757753}"/>
          </ac:spMkLst>
        </pc:spChg>
        <pc:spChg chg="mod">
          <ac:chgData name="Jeff Ruffolo" userId="7e419d00-15cb-429d-a7ea-b2e38164f816" providerId="ADAL" clId="{EDEB9E6B-60DE-1D4C-805F-CBFB0A5C73C9}" dt="2022-02-28T16:29:41.863" v="1965" actId="1076"/>
          <ac:spMkLst>
            <pc:docMk/>
            <pc:sldMk cId="791461468" sldId="291"/>
            <ac:spMk id="18" creationId="{AD0714F4-F8D2-494B-B7ED-0465CB7CD1F4}"/>
          </ac:spMkLst>
        </pc:sp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2967881697" sldId="294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967881697" sldId="294"/>
            <ac:spMk id="3" creationId="{80C75DC1-C9DA-4B44-883E-D2EC7311BA1A}"/>
          </ac:spMkLst>
        </pc:sp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1534754999" sldId="307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1534754999" sldId="307"/>
            <ac:spMk id="3" creationId="{84F213EE-056F-B541-B0EE-B9B975599FEB}"/>
          </ac:spMkLst>
        </pc:sp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1757782771" sldId="501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1757782771" sldId="501"/>
            <ac:spMk id="3" creationId="{D00092A9-C15A-FD4A-BD20-A76E87231074}"/>
          </ac:spMkLst>
        </pc:spChg>
      </pc:sldChg>
      <pc:sldChg chg="modSp add mod modShow">
        <pc:chgData name="Jeff Ruffolo" userId="7e419d00-15cb-429d-a7ea-b2e38164f816" providerId="ADAL" clId="{EDEB9E6B-60DE-1D4C-805F-CBFB0A5C73C9}" dt="2022-02-27T21:15:42.110" v="1566" actId="729"/>
        <pc:sldMkLst>
          <pc:docMk/>
          <pc:sldMk cId="2325982726" sldId="502"/>
        </pc:sldMkLst>
        <pc:spChg chg="mod">
          <ac:chgData name="Jeff Ruffolo" userId="7e419d00-15cb-429d-a7ea-b2e38164f816" providerId="ADAL" clId="{EDEB9E6B-60DE-1D4C-805F-CBFB0A5C73C9}" dt="2022-02-27T02:51:45.493" v="1122" actId="113"/>
          <ac:spMkLst>
            <pc:docMk/>
            <pc:sldMk cId="2325982726" sldId="502"/>
            <ac:spMk id="7" creationId="{7770BDB2-4808-EA4D-B51E-F1C8402221B1}"/>
          </ac:spMkLst>
        </pc:spChg>
        <pc:spChg chg="mod">
          <ac:chgData name="Jeff Ruffolo" userId="7e419d00-15cb-429d-a7ea-b2e38164f816" providerId="ADAL" clId="{EDEB9E6B-60DE-1D4C-805F-CBFB0A5C73C9}" dt="2022-02-27T02:51:41.935" v="1119" actId="113"/>
          <ac:spMkLst>
            <pc:docMk/>
            <pc:sldMk cId="2325982726" sldId="502"/>
            <ac:spMk id="8" creationId="{D3BD456E-6EAF-774D-880D-7A21E124AE6D}"/>
          </ac:spMkLst>
        </pc:spChg>
        <pc:spChg chg="mod">
          <ac:chgData name="Jeff Ruffolo" userId="7e419d00-15cb-429d-a7ea-b2e38164f816" providerId="ADAL" clId="{EDEB9E6B-60DE-1D4C-805F-CBFB0A5C73C9}" dt="2022-02-27T02:52:04.219" v="1124" actId="20577"/>
          <ac:spMkLst>
            <pc:docMk/>
            <pc:sldMk cId="2325982726" sldId="502"/>
            <ac:spMk id="9" creationId="{8FF490D6-FBBE-FA4F-95DA-7488C1BB9D7D}"/>
          </ac:spMkLst>
        </pc:sp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1235985627" sldId="503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1235985627" sldId="503"/>
            <ac:spMk id="3" creationId="{E0871B62-D1C9-2345-80F1-72E66EDEF832}"/>
          </ac:spMkLst>
        </pc:spChg>
      </pc:sldChg>
      <pc:sldChg chg="addSp delSp modSp mod delAnim">
        <pc:chgData name="Jeff Ruffolo" userId="7e419d00-15cb-429d-a7ea-b2e38164f816" providerId="ADAL" clId="{EDEB9E6B-60DE-1D4C-805F-CBFB0A5C73C9}" dt="2022-03-02T02:31:05.110" v="2176"/>
        <pc:sldMkLst>
          <pc:docMk/>
          <pc:sldMk cId="89229124" sldId="504"/>
        </pc:sldMkLst>
        <pc:spChg chg="del mod">
          <ac:chgData name="Jeff Ruffolo" userId="7e419d00-15cb-429d-a7ea-b2e38164f816" providerId="ADAL" clId="{EDEB9E6B-60DE-1D4C-805F-CBFB0A5C73C9}" dt="2022-02-26T20:39:45.185" v="653" actId="21"/>
          <ac:spMkLst>
            <pc:docMk/>
            <pc:sldMk cId="89229124" sldId="504"/>
            <ac:spMk id="3" creationId="{7711A4BF-D2A4-D04A-B989-02761DFC30B2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89229124" sldId="504"/>
            <ac:spMk id="3" creationId="{F559ADBF-926A-234E-AFD9-63CF7C427A55}"/>
          </ac:spMkLst>
        </pc:spChg>
      </pc:sldChg>
      <pc:sldChg chg="addSp delSp modSp mod">
        <pc:chgData name="Jeff Ruffolo" userId="7e419d00-15cb-429d-a7ea-b2e38164f816" providerId="ADAL" clId="{EDEB9E6B-60DE-1D4C-805F-CBFB0A5C73C9}" dt="2022-03-02T02:31:05.110" v="2176"/>
        <pc:sldMkLst>
          <pc:docMk/>
          <pc:sldMk cId="754065757" sldId="507"/>
        </pc:sldMkLst>
        <pc:spChg chg="mod">
          <ac:chgData name="Jeff Ruffolo" userId="7e419d00-15cb-429d-a7ea-b2e38164f816" providerId="ADAL" clId="{EDEB9E6B-60DE-1D4C-805F-CBFB0A5C73C9}" dt="2022-02-27T21:07:15.675" v="1555" actId="20577"/>
          <ac:spMkLst>
            <pc:docMk/>
            <pc:sldMk cId="754065757" sldId="507"/>
            <ac:spMk id="4" creationId="{4954783E-A9CD-D24A-A919-D09F8CA67673}"/>
          </ac:spMkLst>
        </pc:spChg>
        <pc:spChg chg="del">
          <ac:chgData name="Jeff Ruffolo" userId="7e419d00-15cb-429d-a7ea-b2e38164f816" providerId="ADAL" clId="{EDEB9E6B-60DE-1D4C-805F-CBFB0A5C73C9}" dt="2022-02-26T20:36:37.228" v="537"/>
          <ac:spMkLst>
            <pc:docMk/>
            <pc:sldMk cId="754065757" sldId="507"/>
            <ac:spMk id="5" creationId="{12172F9A-E9BD-0A4E-AC92-FDE3F4FD5C53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754065757" sldId="507"/>
            <ac:spMk id="5" creationId="{982FA67D-9384-F34F-ADE7-88AF818E80E4}"/>
          </ac:spMkLst>
        </pc:spChg>
      </pc:sldChg>
      <pc:sldChg chg="addSp delSp modSp">
        <pc:chgData name="Jeff Ruffolo" userId="7e419d00-15cb-429d-a7ea-b2e38164f816" providerId="ADAL" clId="{EDEB9E6B-60DE-1D4C-805F-CBFB0A5C73C9}" dt="2022-03-02T02:31:05.110" v="2176"/>
        <pc:sldMkLst>
          <pc:docMk/>
          <pc:sldMk cId="3221062453" sldId="510"/>
        </pc:sldMkLst>
        <pc:spChg chg="del">
          <ac:chgData name="Jeff Ruffolo" userId="7e419d00-15cb-429d-a7ea-b2e38164f816" providerId="ADAL" clId="{EDEB9E6B-60DE-1D4C-805F-CBFB0A5C73C9}" dt="2022-02-26T20:36:37.228" v="537"/>
          <ac:spMkLst>
            <pc:docMk/>
            <pc:sldMk cId="3221062453" sldId="510"/>
            <ac:spMk id="3" creationId="{C69A0700-7B10-4B46-8C23-C49CCC9CCAA8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221062453" sldId="510"/>
            <ac:spMk id="3" creationId="{FF9FDEA5-9102-5E41-9C42-A20F5E9499AC}"/>
          </ac:spMkLst>
        </pc:spChg>
      </pc:sldChg>
      <pc:sldChg chg="addSp delSp modSp mod">
        <pc:chgData name="Jeff Ruffolo" userId="7e419d00-15cb-429d-a7ea-b2e38164f816" providerId="ADAL" clId="{EDEB9E6B-60DE-1D4C-805F-CBFB0A5C73C9}" dt="2022-03-02T02:31:05.110" v="2176"/>
        <pc:sldMkLst>
          <pc:docMk/>
          <pc:sldMk cId="3741026647" sldId="511"/>
        </pc:sldMkLst>
        <pc:spChg chg="mod">
          <ac:chgData name="Jeff Ruffolo" userId="7e419d00-15cb-429d-a7ea-b2e38164f816" providerId="ADAL" clId="{EDEB9E6B-60DE-1D4C-805F-CBFB0A5C73C9}" dt="2022-02-27T21:07:10.742" v="1553" actId="20577"/>
          <ac:spMkLst>
            <pc:docMk/>
            <pc:sldMk cId="3741026647" sldId="511"/>
            <ac:spMk id="3" creationId="{6BA742C3-D43F-D445-B19C-169ADB26A33E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741026647" sldId="511"/>
            <ac:spMk id="5" creationId="{1462A75B-AE51-6149-BF11-9203743990BF}"/>
          </ac:spMkLst>
        </pc:spChg>
        <pc:spChg chg="del">
          <ac:chgData name="Jeff Ruffolo" userId="7e419d00-15cb-429d-a7ea-b2e38164f816" providerId="ADAL" clId="{EDEB9E6B-60DE-1D4C-805F-CBFB0A5C73C9}" dt="2022-02-26T20:36:37.228" v="537"/>
          <ac:spMkLst>
            <pc:docMk/>
            <pc:sldMk cId="3741026647" sldId="511"/>
            <ac:spMk id="8" creationId="{7082A9A8-B7CC-B24B-A5CD-AA2F3CA55345}"/>
          </ac:spMkLst>
        </pc:spChg>
      </pc:sldChg>
      <pc:sldChg chg="addSp delSp modSp mod">
        <pc:chgData name="Jeff Ruffolo" userId="7e419d00-15cb-429d-a7ea-b2e38164f816" providerId="ADAL" clId="{EDEB9E6B-60DE-1D4C-805F-CBFB0A5C73C9}" dt="2022-03-02T02:31:05.110" v="2176"/>
        <pc:sldMkLst>
          <pc:docMk/>
          <pc:sldMk cId="2473196025" sldId="512"/>
        </pc:sldMkLst>
        <pc:spChg chg="mod">
          <ac:chgData name="Jeff Ruffolo" userId="7e419d00-15cb-429d-a7ea-b2e38164f816" providerId="ADAL" clId="{EDEB9E6B-60DE-1D4C-805F-CBFB0A5C73C9}" dt="2022-02-27T21:07:06.696" v="1551" actId="20577"/>
          <ac:spMkLst>
            <pc:docMk/>
            <pc:sldMk cId="2473196025" sldId="512"/>
            <ac:spMk id="4" creationId="{5AACB00C-0BED-7C44-BCE2-2223642A8983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473196025" sldId="512"/>
            <ac:spMk id="9" creationId="{1E9B0514-D4BA-AF44-87E4-E2108610CE77}"/>
          </ac:spMkLst>
        </pc:spChg>
        <pc:spChg chg="del">
          <ac:chgData name="Jeff Ruffolo" userId="7e419d00-15cb-429d-a7ea-b2e38164f816" providerId="ADAL" clId="{EDEB9E6B-60DE-1D4C-805F-CBFB0A5C73C9}" dt="2022-02-26T20:36:37.228" v="537"/>
          <ac:spMkLst>
            <pc:docMk/>
            <pc:sldMk cId="2473196025" sldId="512"/>
            <ac:spMk id="9" creationId="{9A2B605B-7783-C341-9CEE-F6BFD9348FEF}"/>
          </ac:spMkLst>
        </pc:spChg>
      </pc:sldChg>
      <pc:sldChg chg="addSp delSp modSp mod">
        <pc:chgData name="Jeff Ruffolo" userId="7e419d00-15cb-429d-a7ea-b2e38164f816" providerId="ADAL" clId="{EDEB9E6B-60DE-1D4C-805F-CBFB0A5C73C9}" dt="2022-03-02T02:31:05.110" v="2176"/>
        <pc:sldMkLst>
          <pc:docMk/>
          <pc:sldMk cId="3107438025" sldId="513"/>
        </pc:sldMkLst>
        <pc:spChg chg="mod">
          <ac:chgData name="Jeff Ruffolo" userId="7e419d00-15cb-429d-a7ea-b2e38164f816" providerId="ADAL" clId="{EDEB9E6B-60DE-1D4C-805F-CBFB0A5C73C9}" dt="2022-02-28T15:50:30.782" v="1774" actId="20577"/>
          <ac:spMkLst>
            <pc:docMk/>
            <pc:sldMk cId="3107438025" sldId="513"/>
            <ac:spMk id="2" creationId="{ACB346FF-BEBD-6142-91E8-39C13823AC98}"/>
          </ac:spMkLst>
        </pc:spChg>
        <pc:spChg chg="mod">
          <ac:chgData name="Jeff Ruffolo" userId="7e419d00-15cb-429d-a7ea-b2e38164f816" providerId="ADAL" clId="{EDEB9E6B-60DE-1D4C-805F-CBFB0A5C73C9}" dt="2022-02-28T15:50:21.049" v="1773" actId="114"/>
          <ac:spMkLst>
            <pc:docMk/>
            <pc:sldMk cId="3107438025" sldId="513"/>
            <ac:spMk id="3" creationId="{4BA499F9-78E4-104B-8521-013968DFDA5F}"/>
          </ac:spMkLst>
        </pc:spChg>
        <pc:spChg chg="del">
          <ac:chgData name="Jeff Ruffolo" userId="7e419d00-15cb-429d-a7ea-b2e38164f816" providerId="ADAL" clId="{EDEB9E6B-60DE-1D4C-805F-CBFB0A5C73C9}" dt="2022-02-27T21:07:03.130" v="1548" actId="478"/>
          <ac:spMkLst>
            <pc:docMk/>
            <pc:sldMk cId="3107438025" sldId="513"/>
            <ac:spMk id="4" creationId="{305BEE15-8129-2D4D-AA48-9C56AD9EAAD0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107438025" sldId="513"/>
            <ac:spMk id="4" creationId="{48E87B7D-9960-1242-8E1F-82E2F10ED080}"/>
          </ac:spMkLst>
        </pc:spChg>
        <pc:spChg chg="del">
          <ac:chgData name="Jeff Ruffolo" userId="7e419d00-15cb-429d-a7ea-b2e38164f816" providerId="ADAL" clId="{EDEB9E6B-60DE-1D4C-805F-CBFB0A5C73C9}" dt="2022-02-26T20:36:37.228" v="537"/>
          <ac:spMkLst>
            <pc:docMk/>
            <pc:sldMk cId="3107438025" sldId="513"/>
            <ac:spMk id="6" creationId="{06BC82D4-28D8-094C-9DAF-74B0ECA9A4B2}"/>
          </ac:spMkLst>
        </pc:spChg>
        <pc:spChg chg="add mod">
          <ac:chgData name="Jeff Ruffolo" userId="7e419d00-15cb-429d-a7ea-b2e38164f816" providerId="ADAL" clId="{EDEB9E6B-60DE-1D4C-805F-CBFB0A5C73C9}" dt="2022-02-27T21:07:03.356" v="1549"/>
          <ac:spMkLst>
            <pc:docMk/>
            <pc:sldMk cId="3107438025" sldId="513"/>
            <ac:spMk id="10" creationId="{A92FE5E7-5F72-C14F-9B54-3F3AAE50BDB5}"/>
          </ac:spMkLst>
        </pc:spChg>
      </pc:sldChg>
      <pc:sldChg chg="addSp delSp modSp add mod">
        <pc:chgData name="Jeff Ruffolo" userId="7e419d00-15cb-429d-a7ea-b2e38164f816" providerId="ADAL" clId="{EDEB9E6B-60DE-1D4C-805F-CBFB0A5C73C9}" dt="2022-03-02T02:31:05.110" v="2176"/>
        <pc:sldMkLst>
          <pc:docMk/>
          <pc:sldMk cId="2715249257" sldId="521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715249257" sldId="521"/>
            <ac:spMk id="3" creationId="{74EC5E89-24F8-2E49-A7DF-6DE3321B80E9}"/>
          </ac:spMkLst>
        </pc:spChg>
        <pc:spChg chg="del">
          <ac:chgData name="Jeff Ruffolo" userId="7e419d00-15cb-429d-a7ea-b2e38164f816" providerId="ADAL" clId="{EDEB9E6B-60DE-1D4C-805F-CBFB0A5C73C9}" dt="2022-02-26T20:49:40.959" v="738"/>
          <ac:spMkLst>
            <pc:docMk/>
            <pc:sldMk cId="2715249257" sldId="521"/>
            <ac:spMk id="3" creationId="{E243DDD4-3946-B144-BE17-11DEA8A99AF8}"/>
          </ac:spMkLst>
        </pc:spChg>
        <pc:spChg chg="mod">
          <ac:chgData name="Jeff Ruffolo" userId="7e419d00-15cb-429d-a7ea-b2e38164f816" providerId="ADAL" clId="{EDEB9E6B-60DE-1D4C-805F-CBFB0A5C73C9}" dt="2022-02-26T20:49:14.293" v="737" actId="20577"/>
          <ac:spMkLst>
            <pc:docMk/>
            <pc:sldMk cId="2715249257" sldId="521"/>
            <ac:spMk id="4" creationId="{BE31433C-7F62-AE44-888A-D773EA1BD69F}"/>
          </ac:spMkLst>
        </pc:sp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3861844657" sldId="532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861844657" sldId="532"/>
            <ac:spMk id="3" creationId="{A742B6FC-0896-FA4F-9221-3EF618A55FBE}"/>
          </ac:spMkLst>
        </pc:spChg>
      </pc:sldChg>
      <pc:sldChg chg="addSp delSp modSp mod delAnim modAnim">
        <pc:chgData name="Jeff Ruffolo" userId="7e419d00-15cb-429d-a7ea-b2e38164f816" providerId="ADAL" clId="{EDEB9E6B-60DE-1D4C-805F-CBFB0A5C73C9}" dt="2022-03-02T02:31:05.110" v="2176"/>
        <pc:sldMkLst>
          <pc:docMk/>
          <pc:sldMk cId="806843245" sldId="535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806843245" sldId="535"/>
            <ac:spMk id="3" creationId="{D122FB85-8156-E44F-8BCD-3E947DE55CDB}"/>
          </ac:spMkLst>
        </pc:spChg>
        <pc:picChg chg="add mod">
          <ac:chgData name="Jeff Ruffolo" userId="7e419d00-15cb-429d-a7ea-b2e38164f816" providerId="ADAL" clId="{EDEB9E6B-60DE-1D4C-805F-CBFB0A5C73C9}" dt="2022-02-26T18:53:02.926" v="6" actId="1076"/>
          <ac:picMkLst>
            <pc:docMk/>
            <pc:sldMk cId="806843245" sldId="535"/>
            <ac:picMk id="4" creationId="{6C00D20C-861F-034B-9DF4-843E932D7D67}"/>
          </ac:picMkLst>
        </pc:picChg>
        <pc:picChg chg="add mod">
          <ac:chgData name="Jeff Ruffolo" userId="7e419d00-15cb-429d-a7ea-b2e38164f816" providerId="ADAL" clId="{EDEB9E6B-60DE-1D4C-805F-CBFB0A5C73C9}" dt="2022-02-26T18:53:25.677" v="12" actId="1076"/>
          <ac:picMkLst>
            <pc:docMk/>
            <pc:sldMk cId="806843245" sldId="535"/>
            <ac:picMk id="6" creationId="{D52DDC93-F832-4B43-AE68-8E1F1107408C}"/>
          </ac:picMkLst>
        </pc:picChg>
        <pc:picChg chg="add mod">
          <ac:chgData name="Jeff Ruffolo" userId="7e419d00-15cb-429d-a7ea-b2e38164f816" providerId="ADAL" clId="{EDEB9E6B-60DE-1D4C-805F-CBFB0A5C73C9}" dt="2022-02-26T19:11:27.132" v="19" actId="1076"/>
          <ac:picMkLst>
            <pc:docMk/>
            <pc:sldMk cId="806843245" sldId="535"/>
            <ac:picMk id="8" creationId="{3412C614-51F7-BF43-9272-94D7CE3EF31D}"/>
          </ac:picMkLst>
        </pc:picChg>
        <pc:picChg chg="add mod">
          <ac:chgData name="Jeff Ruffolo" userId="7e419d00-15cb-429d-a7ea-b2e38164f816" providerId="ADAL" clId="{EDEB9E6B-60DE-1D4C-805F-CBFB0A5C73C9}" dt="2022-02-26T19:12:40.784" v="25" actId="1076"/>
          <ac:picMkLst>
            <pc:docMk/>
            <pc:sldMk cId="806843245" sldId="535"/>
            <ac:picMk id="10" creationId="{46DF59C7-AD75-8B45-A9F0-E49352EE9F3F}"/>
          </ac:picMkLst>
        </pc:picChg>
        <pc:picChg chg="del">
          <ac:chgData name="Jeff Ruffolo" userId="7e419d00-15cb-429d-a7ea-b2e38164f816" providerId="ADAL" clId="{EDEB9E6B-60DE-1D4C-805F-CBFB0A5C73C9}" dt="2022-02-26T18:52:48.295" v="1" actId="478"/>
          <ac:picMkLst>
            <pc:docMk/>
            <pc:sldMk cId="806843245" sldId="535"/>
            <ac:picMk id="11" creationId="{B9D610E8-32AE-A541-8D49-261713176FE8}"/>
          </ac:picMkLst>
        </pc:picChg>
        <pc:picChg chg="del">
          <ac:chgData name="Jeff Ruffolo" userId="7e419d00-15cb-429d-a7ea-b2e38164f816" providerId="ADAL" clId="{EDEB9E6B-60DE-1D4C-805F-CBFB0A5C73C9}" dt="2022-02-26T18:52:45.186" v="0" actId="478"/>
          <ac:picMkLst>
            <pc:docMk/>
            <pc:sldMk cId="806843245" sldId="535"/>
            <ac:picMk id="13" creationId="{2129C3B5-C59F-6E47-9CE2-BD82637FB3FB}"/>
          </ac:picMkLst>
        </pc:picChg>
        <pc:picChg chg="add mod">
          <ac:chgData name="Jeff Ruffolo" userId="7e419d00-15cb-429d-a7ea-b2e38164f816" providerId="ADAL" clId="{EDEB9E6B-60DE-1D4C-805F-CBFB0A5C73C9}" dt="2022-02-26T19:13:00.249" v="31" actId="1076"/>
          <ac:picMkLst>
            <pc:docMk/>
            <pc:sldMk cId="806843245" sldId="535"/>
            <ac:picMk id="15" creationId="{54B58874-464B-8E4D-A016-CB08AF790B3C}"/>
          </ac:picMkLst>
        </pc:pic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4140773254" sldId="536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4140773254" sldId="536"/>
            <ac:spMk id="3" creationId="{EF1D0DF4-2C18-4A4C-8319-811D58A7B9A0}"/>
          </ac:spMkLst>
        </pc:spChg>
      </pc:sldChg>
      <pc:sldChg chg="addSp delSp modSp mod delAnim modAnim">
        <pc:chgData name="Jeff Ruffolo" userId="7e419d00-15cb-429d-a7ea-b2e38164f816" providerId="ADAL" clId="{EDEB9E6B-60DE-1D4C-805F-CBFB0A5C73C9}" dt="2022-03-02T02:31:05.110" v="2176"/>
        <pc:sldMkLst>
          <pc:docMk/>
          <pc:sldMk cId="1347938790" sldId="537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1347938790" sldId="537"/>
            <ac:spMk id="3" creationId="{52950EF4-7EB1-7F4B-BB8B-66E746F80293}"/>
          </ac:spMkLst>
        </pc:spChg>
        <pc:picChg chg="add mod">
          <ac:chgData name="Jeff Ruffolo" userId="7e419d00-15cb-429d-a7ea-b2e38164f816" providerId="ADAL" clId="{EDEB9E6B-60DE-1D4C-805F-CBFB0A5C73C9}" dt="2022-02-26T20:14:03.501" v="459" actId="12789"/>
          <ac:picMkLst>
            <pc:docMk/>
            <pc:sldMk cId="1347938790" sldId="537"/>
            <ac:picMk id="4" creationId="{47918C92-DBAE-7948-BA43-F3CEF4648AEE}"/>
          </ac:picMkLst>
        </pc:picChg>
        <pc:picChg chg="add mod">
          <ac:chgData name="Jeff Ruffolo" userId="7e419d00-15cb-429d-a7ea-b2e38164f816" providerId="ADAL" clId="{EDEB9E6B-60DE-1D4C-805F-CBFB0A5C73C9}" dt="2022-02-26T20:14:03.501" v="459" actId="12789"/>
          <ac:picMkLst>
            <pc:docMk/>
            <pc:sldMk cId="1347938790" sldId="537"/>
            <ac:picMk id="6" creationId="{867CD042-7B3C-5546-BE8B-7E95AFB5F042}"/>
          </ac:picMkLst>
        </pc:picChg>
        <pc:picChg chg="add mod">
          <ac:chgData name="Jeff Ruffolo" userId="7e419d00-15cb-429d-a7ea-b2e38164f816" providerId="ADAL" clId="{EDEB9E6B-60DE-1D4C-805F-CBFB0A5C73C9}" dt="2022-02-26T20:14:03.501" v="459" actId="12789"/>
          <ac:picMkLst>
            <pc:docMk/>
            <pc:sldMk cId="1347938790" sldId="537"/>
            <ac:picMk id="8" creationId="{5FC8E1D1-CE41-4B46-AF3D-F168685287C8}"/>
          </ac:picMkLst>
        </pc:picChg>
        <pc:picChg chg="add mod">
          <ac:chgData name="Jeff Ruffolo" userId="7e419d00-15cb-429d-a7ea-b2e38164f816" providerId="ADAL" clId="{EDEB9E6B-60DE-1D4C-805F-CBFB0A5C73C9}" dt="2022-02-26T20:14:03.501" v="459" actId="12789"/>
          <ac:picMkLst>
            <pc:docMk/>
            <pc:sldMk cId="1347938790" sldId="537"/>
            <ac:picMk id="10" creationId="{77B0D624-FEA1-C641-8EE9-BA277AB96958}"/>
          </ac:picMkLst>
        </pc:picChg>
        <pc:picChg chg="add mod">
          <ac:chgData name="Jeff Ruffolo" userId="7e419d00-15cb-429d-a7ea-b2e38164f816" providerId="ADAL" clId="{EDEB9E6B-60DE-1D4C-805F-CBFB0A5C73C9}" dt="2022-02-26T20:14:03.501" v="459" actId="12789"/>
          <ac:picMkLst>
            <pc:docMk/>
            <pc:sldMk cId="1347938790" sldId="537"/>
            <ac:picMk id="12" creationId="{776AE035-78D5-F340-9822-FB1A6315F5B6}"/>
          </ac:picMkLst>
        </pc:picChg>
        <pc:picChg chg="add mod">
          <ac:chgData name="Jeff Ruffolo" userId="7e419d00-15cb-429d-a7ea-b2e38164f816" providerId="ADAL" clId="{EDEB9E6B-60DE-1D4C-805F-CBFB0A5C73C9}" dt="2022-02-26T20:14:03.501" v="459" actId="12789"/>
          <ac:picMkLst>
            <pc:docMk/>
            <pc:sldMk cId="1347938790" sldId="537"/>
            <ac:picMk id="14" creationId="{CF07E551-516A-D141-BF74-939DF5742F83}"/>
          </ac:picMkLst>
        </pc:picChg>
        <pc:picChg chg="del">
          <ac:chgData name="Jeff Ruffolo" userId="7e419d00-15cb-429d-a7ea-b2e38164f816" providerId="ADAL" clId="{EDEB9E6B-60DE-1D4C-805F-CBFB0A5C73C9}" dt="2022-02-26T20:12:08.556" v="417" actId="478"/>
          <ac:picMkLst>
            <pc:docMk/>
            <pc:sldMk cId="1347938790" sldId="537"/>
            <ac:picMk id="16" creationId="{B4F83539-9DC6-1F43-B35F-5656D7F24F2A}"/>
          </ac:picMkLst>
        </pc:picChg>
        <pc:picChg chg="del">
          <ac:chgData name="Jeff Ruffolo" userId="7e419d00-15cb-429d-a7ea-b2e38164f816" providerId="ADAL" clId="{EDEB9E6B-60DE-1D4C-805F-CBFB0A5C73C9}" dt="2022-02-26T20:12:07.749" v="416" actId="478"/>
          <ac:picMkLst>
            <pc:docMk/>
            <pc:sldMk cId="1347938790" sldId="537"/>
            <ac:picMk id="18" creationId="{D9A7DF5E-ABE9-EB4C-8C73-A2E5B360DA98}"/>
          </ac:picMkLst>
        </pc:picChg>
        <pc:picChg chg="del">
          <ac:chgData name="Jeff Ruffolo" userId="7e419d00-15cb-429d-a7ea-b2e38164f816" providerId="ADAL" clId="{EDEB9E6B-60DE-1D4C-805F-CBFB0A5C73C9}" dt="2022-02-26T20:12:06.912" v="415" actId="478"/>
          <ac:picMkLst>
            <pc:docMk/>
            <pc:sldMk cId="1347938790" sldId="537"/>
            <ac:picMk id="20" creationId="{4B980020-EFB3-0748-833C-8623300C4B17}"/>
          </ac:picMkLst>
        </pc:pic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3906303450" sldId="539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906303450" sldId="539"/>
            <ac:spMk id="3" creationId="{3A2AD508-66BC-BF49-98EC-9B2087872206}"/>
          </ac:spMkLst>
        </pc:sp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1990082309" sldId="540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1990082309" sldId="540"/>
            <ac:spMk id="3" creationId="{F8F0CBBC-FB2D-9440-881C-F4C05913C857}"/>
          </ac:spMkLst>
        </pc:sp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3760352308" sldId="544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760352308" sldId="544"/>
            <ac:spMk id="3" creationId="{FA6A6462-C52C-9D42-B151-7F48C197F205}"/>
          </ac:spMkLst>
        </pc:spChg>
        <pc:picChg chg="mod">
          <ac:chgData name="Jeff Ruffolo" userId="7e419d00-15cb-429d-a7ea-b2e38164f816" providerId="ADAL" clId="{EDEB9E6B-60DE-1D4C-805F-CBFB0A5C73C9}" dt="2022-02-28T15:40:29.363" v="1658" actId="1076"/>
          <ac:picMkLst>
            <pc:docMk/>
            <pc:sldMk cId="3760352308" sldId="544"/>
            <ac:picMk id="1026" creationId="{33F35BE8-A90A-F94C-9969-634D8AF2F1FE}"/>
          </ac:picMkLst>
        </pc:pic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2116742783" sldId="545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116742783" sldId="545"/>
            <ac:spMk id="3" creationId="{7D140B08-7BA9-8045-99DE-D06E5B7DC466}"/>
          </ac:spMkLst>
        </pc:spChg>
      </pc:sldChg>
      <pc:sldChg chg="addSp modSp mod ord modShow">
        <pc:chgData name="Jeff Ruffolo" userId="7e419d00-15cb-429d-a7ea-b2e38164f816" providerId="ADAL" clId="{EDEB9E6B-60DE-1D4C-805F-CBFB0A5C73C9}" dt="2022-03-02T02:31:05.110" v="2176"/>
        <pc:sldMkLst>
          <pc:docMk/>
          <pc:sldMk cId="763917481" sldId="547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763917481" sldId="547"/>
            <ac:spMk id="3" creationId="{7B396C8B-55EE-6B43-B90A-28ED82CF9827}"/>
          </ac:spMkLst>
        </pc:sp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3435140849" sldId="548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435140849" sldId="548"/>
            <ac:spMk id="3" creationId="{87A6BDF6-C722-F644-92EA-D4B1C94DBA2F}"/>
          </ac:spMkLst>
        </pc:spChg>
      </pc:sldChg>
      <pc:sldChg chg="addSp modSp mod ord modAnim modShow">
        <pc:chgData name="Jeff Ruffolo" userId="7e419d00-15cb-429d-a7ea-b2e38164f816" providerId="ADAL" clId="{EDEB9E6B-60DE-1D4C-805F-CBFB0A5C73C9}" dt="2022-03-02T02:31:05.110" v="2176"/>
        <pc:sldMkLst>
          <pc:docMk/>
          <pc:sldMk cId="4204042440" sldId="549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4204042440" sldId="549"/>
            <ac:spMk id="3" creationId="{643104EA-2CA7-C349-BBC4-41928C5A369A}"/>
          </ac:spMkLst>
        </pc:spChg>
        <pc:spChg chg="add mod">
          <ac:chgData name="Jeff Ruffolo" userId="7e419d00-15cb-429d-a7ea-b2e38164f816" providerId="ADAL" clId="{EDEB9E6B-60DE-1D4C-805F-CBFB0A5C73C9}" dt="2022-02-27T21:07:54.032" v="1561"/>
          <ac:spMkLst>
            <pc:docMk/>
            <pc:sldMk cId="4204042440" sldId="549"/>
            <ac:spMk id="4" creationId="{3CEE7399-8ABB-7B4F-8CAC-94264D8C62E9}"/>
          </ac:spMkLst>
        </pc:spChg>
        <pc:picChg chg="add mod modCrop">
          <ac:chgData name="Jeff Ruffolo" userId="7e419d00-15cb-429d-a7ea-b2e38164f816" providerId="ADAL" clId="{EDEB9E6B-60DE-1D4C-805F-CBFB0A5C73C9}" dt="2022-03-02T02:16:06.705" v="2036" actId="732"/>
          <ac:picMkLst>
            <pc:docMk/>
            <pc:sldMk cId="4204042440" sldId="549"/>
            <ac:picMk id="5" creationId="{E3042EEF-BC4A-2444-B4F1-4E92E9DF084F}"/>
          </ac:picMkLst>
        </pc:picChg>
        <pc:picChg chg="mod modCrop">
          <ac:chgData name="Jeff Ruffolo" userId="7e419d00-15cb-429d-a7ea-b2e38164f816" providerId="ADAL" clId="{EDEB9E6B-60DE-1D4C-805F-CBFB0A5C73C9}" dt="2022-03-02T02:16:11.531" v="2037" actId="732"/>
          <ac:picMkLst>
            <pc:docMk/>
            <pc:sldMk cId="4204042440" sldId="549"/>
            <ac:picMk id="6" creationId="{AF0965D3-1542-A84B-9636-374B89C18CA9}"/>
          </ac:picMkLst>
        </pc:picChg>
      </pc:sldChg>
      <pc:sldChg chg="modSp mod">
        <pc:chgData name="Jeff Ruffolo" userId="7e419d00-15cb-429d-a7ea-b2e38164f816" providerId="ADAL" clId="{EDEB9E6B-60DE-1D4C-805F-CBFB0A5C73C9}" dt="2022-03-02T02:31:23.558" v="2178" actId="20577"/>
        <pc:sldMkLst>
          <pc:docMk/>
          <pc:sldMk cId="622248467" sldId="550"/>
        </pc:sldMkLst>
        <pc:spChg chg="mod">
          <ac:chgData name="Jeff Ruffolo" userId="7e419d00-15cb-429d-a7ea-b2e38164f816" providerId="ADAL" clId="{EDEB9E6B-60DE-1D4C-805F-CBFB0A5C73C9}" dt="2022-03-02T02:31:23.558" v="2178" actId="20577"/>
          <ac:spMkLst>
            <pc:docMk/>
            <pc:sldMk cId="622248467" sldId="550"/>
            <ac:spMk id="5" creationId="{7CB8D410-177D-744D-8DF0-A7914C11C4BF}"/>
          </ac:spMkLst>
        </pc:spChg>
        <pc:picChg chg="mod modCrop">
          <ac:chgData name="Jeff Ruffolo" userId="7e419d00-15cb-429d-a7ea-b2e38164f816" providerId="ADAL" clId="{EDEB9E6B-60DE-1D4C-805F-CBFB0A5C73C9}" dt="2022-03-02T02:25:39.387" v="2175" actId="1076"/>
          <ac:picMkLst>
            <pc:docMk/>
            <pc:sldMk cId="622248467" sldId="550"/>
            <ac:picMk id="7" creationId="{13D8FA0C-BA31-434F-BB1E-99179F850F17}"/>
          </ac:picMkLst>
        </pc:pic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212921893" sldId="551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12921893" sldId="551"/>
            <ac:spMk id="3" creationId="{80EFCC7E-00EF-AD42-ABF9-0EE57CAB38AF}"/>
          </ac:spMkLst>
        </pc:spChg>
      </pc:sldChg>
      <pc:sldChg chg="addSp modSp mod">
        <pc:chgData name="Jeff Ruffolo" userId="7e419d00-15cb-429d-a7ea-b2e38164f816" providerId="ADAL" clId="{EDEB9E6B-60DE-1D4C-805F-CBFB0A5C73C9}" dt="2022-03-02T02:31:05.110" v="2176"/>
        <pc:sldMkLst>
          <pc:docMk/>
          <pc:sldMk cId="2800780970" sldId="553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800780970" sldId="553"/>
            <ac:spMk id="3" creationId="{219DE9C9-3C88-E84E-A108-BEF137628354}"/>
          </ac:spMkLst>
        </pc:spChg>
        <pc:spChg chg="mod">
          <ac:chgData name="Jeff Ruffolo" userId="7e419d00-15cb-429d-a7ea-b2e38164f816" providerId="ADAL" clId="{EDEB9E6B-60DE-1D4C-805F-CBFB0A5C73C9}" dt="2022-02-28T15:47:57.259" v="1684" actId="207"/>
          <ac:spMkLst>
            <pc:docMk/>
            <pc:sldMk cId="2800780970" sldId="553"/>
            <ac:spMk id="7" creationId="{ECE0CA87-AC33-EA46-BAF8-BFE863BEE07E}"/>
          </ac:spMkLst>
        </pc:spChg>
        <pc:spChg chg="mod">
          <ac:chgData name="Jeff Ruffolo" userId="7e419d00-15cb-429d-a7ea-b2e38164f816" providerId="ADAL" clId="{EDEB9E6B-60DE-1D4C-805F-CBFB0A5C73C9}" dt="2022-02-28T15:48:00.424" v="1685" actId="207"/>
          <ac:spMkLst>
            <pc:docMk/>
            <pc:sldMk cId="2800780970" sldId="553"/>
            <ac:spMk id="10" creationId="{7447CDBA-F2DF-E543-8267-19A03DC815C1}"/>
          </ac:spMkLst>
        </pc:spChg>
        <pc:spChg chg="mod">
          <ac:chgData name="Jeff Ruffolo" userId="7e419d00-15cb-429d-a7ea-b2e38164f816" providerId="ADAL" clId="{EDEB9E6B-60DE-1D4C-805F-CBFB0A5C73C9}" dt="2022-02-28T15:48:03.691" v="1686" actId="207"/>
          <ac:spMkLst>
            <pc:docMk/>
            <pc:sldMk cId="2800780970" sldId="553"/>
            <ac:spMk id="11" creationId="{ADBC4B20-5F8E-404A-8D73-D875067CBF72}"/>
          </ac:spMkLst>
        </pc:spChg>
      </pc:sldChg>
      <pc:sldChg chg="addSp modSp mod">
        <pc:chgData name="Jeff Ruffolo" userId="7e419d00-15cb-429d-a7ea-b2e38164f816" providerId="ADAL" clId="{EDEB9E6B-60DE-1D4C-805F-CBFB0A5C73C9}" dt="2022-03-02T02:31:05.110" v="2176"/>
        <pc:sldMkLst>
          <pc:docMk/>
          <pc:sldMk cId="2774768956" sldId="554"/>
        </pc:sldMkLst>
        <pc:spChg chg="mod">
          <ac:chgData name="Jeff Ruffolo" userId="7e419d00-15cb-429d-a7ea-b2e38164f816" providerId="ADAL" clId="{EDEB9E6B-60DE-1D4C-805F-CBFB0A5C73C9}" dt="2022-02-26T19:53:19.712" v="413" actId="404"/>
          <ac:spMkLst>
            <pc:docMk/>
            <pc:sldMk cId="2774768956" sldId="554"/>
            <ac:spMk id="2" creationId="{A7D90CAF-5455-E848-A43D-75D2E97153BE}"/>
          </ac:spMkLst>
        </pc:spChg>
        <pc:spChg chg="mod">
          <ac:chgData name="Jeff Ruffolo" userId="7e419d00-15cb-429d-a7ea-b2e38164f816" providerId="ADAL" clId="{EDEB9E6B-60DE-1D4C-805F-CBFB0A5C73C9}" dt="2022-02-27T16:28:18.199" v="1207" actId="113"/>
          <ac:spMkLst>
            <pc:docMk/>
            <pc:sldMk cId="2774768956" sldId="554"/>
            <ac:spMk id="3" creationId="{7B9F5246-926E-9346-A81C-0E5B8118FAFB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774768956" sldId="554"/>
            <ac:spMk id="4" creationId="{C69DB8C7-0001-9448-8BE6-1A4C76547D27}"/>
          </ac:spMkLst>
        </pc:spChg>
      </pc:sldChg>
      <pc:sldChg chg="del">
        <pc:chgData name="Jeff Ruffolo" userId="7e419d00-15cb-429d-a7ea-b2e38164f816" providerId="ADAL" clId="{EDEB9E6B-60DE-1D4C-805F-CBFB0A5C73C9}" dt="2022-02-27T20:56:03.860" v="1448" actId="2696"/>
        <pc:sldMkLst>
          <pc:docMk/>
          <pc:sldMk cId="3014847435" sldId="555"/>
        </pc:sldMkLst>
      </pc:sldChg>
      <pc:sldChg chg="addSp delSp modSp mod">
        <pc:chgData name="Jeff Ruffolo" userId="7e419d00-15cb-429d-a7ea-b2e38164f816" providerId="ADAL" clId="{EDEB9E6B-60DE-1D4C-805F-CBFB0A5C73C9}" dt="2022-03-02T02:31:05.110" v="2176"/>
        <pc:sldMkLst>
          <pc:docMk/>
          <pc:sldMk cId="390418916" sldId="556"/>
        </pc:sldMkLst>
        <pc:spChg chg="mod">
          <ac:chgData name="Jeff Ruffolo" userId="7e419d00-15cb-429d-a7ea-b2e38164f816" providerId="ADAL" clId="{EDEB9E6B-60DE-1D4C-805F-CBFB0A5C73C9}" dt="2022-02-27T02:26:08.235" v="765" actId="207"/>
          <ac:spMkLst>
            <pc:docMk/>
            <pc:sldMk cId="390418916" sldId="556"/>
            <ac:spMk id="2" creationId="{31DE8820-AD8B-D645-9418-C92BF4A11900}"/>
          </ac:spMkLst>
        </pc:spChg>
        <pc:spChg chg="del">
          <ac:chgData name="Jeff Ruffolo" userId="7e419d00-15cb-429d-a7ea-b2e38164f816" providerId="ADAL" clId="{EDEB9E6B-60DE-1D4C-805F-CBFB0A5C73C9}" dt="2022-02-27T02:24:34.652" v="739" actId="478"/>
          <ac:spMkLst>
            <pc:docMk/>
            <pc:sldMk cId="390418916" sldId="556"/>
            <ac:spMk id="3" creationId="{1EB2DC56-533D-0745-8F25-3C5441EBC363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90418916" sldId="556"/>
            <ac:spMk id="3" creationId="{DCCAC605-92F2-8A40-A702-7C879E939A88}"/>
          </ac:spMkLst>
        </pc:spChg>
        <pc:picChg chg="add mod">
          <ac:chgData name="Jeff Ruffolo" userId="7e419d00-15cb-429d-a7ea-b2e38164f816" providerId="ADAL" clId="{EDEB9E6B-60DE-1D4C-805F-CBFB0A5C73C9}" dt="2022-02-27T02:24:35.046" v="740"/>
          <ac:picMkLst>
            <pc:docMk/>
            <pc:sldMk cId="390418916" sldId="556"/>
            <ac:picMk id="4" creationId="{FACE13AF-0785-9A40-914B-F6AAD5984B19}"/>
          </ac:picMkLst>
        </pc:picChg>
      </pc:sldChg>
      <pc:sldChg chg="delSp modSp del mod modClrScheme chgLayout">
        <pc:chgData name="Jeff Ruffolo" userId="7e419d00-15cb-429d-a7ea-b2e38164f816" providerId="ADAL" clId="{EDEB9E6B-60DE-1D4C-805F-CBFB0A5C73C9}" dt="2022-02-27T02:25:31.228" v="755" actId="2696"/>
        <pc:sldMkLst>
          <pc:docMk/>
          <pc:sldMk cId="3601737746" sldId="557"/>
        </pc:sldMkLst>
        <pc:spChg chg="mod ord">
          <ac:chgData name="Jeff Ruffolo" userId="7e419d00-15cb-429d-a7ea-b2e38164f816" providerId="ADAL" clId="{EDEB9E6B-60DE-1D4C-805F-CBFB0A5C73C9}" dt="2022-02-26T19:38:21.904" v="195" actId="1076"/>
          <ac:spMkLst>
            <pc:docMk/>
            <pc:sldMk cId="3601737746" sldId="557"/>
            <ac:spMk id="2" creationId="{1060C30E-33FC-9B49-AEC2-C13DD4151F50}"/>
          </ac:spMkLst>
        </pc:spChg>
        <pc:spChg chg="del">
          <ac:chgData name="Jeff Ruffolo" userId="7e419d00-15cb-429d-a7ea-b2e38164f816" providerId="ADAL" clId="{EDEB9E6B-60DE-1D4C-805F-CBFB0A5C73C9}" dt="2022-02-26T19:38:19.176" v="194" actId="700"/>
          <ac:spMkLst>
            <pc:docMk/>
            <pc:sldMk cId="3601737746" sldId="557"/>
            <ac:spMk id="3" creationId="{90B84C4A-A145-5640-ACF0-055F41859976}"/>
          </ac:spMkLst>
        </pc:spChg>
      </pc:sldChg>
      <pc:sldChg chg="addSp delSp modSp new mod">
        <pc:chgData name="Jeff Ruffolo" userId="7e419d00-15cb-429d-a7ea-b2e38164f816" providerId="ADAL" clId="{EDEB9E6B-60DE-1D4C-805F-CBFB0A5C73C9}" dt="2022-03-02T02:31:05.110" v="2176"/>
        <pc:sldMkLst>
          <pc:docMk/>
          <pc:sldMk cId="2663423837" sldId="558"/>
        </pc:sldMkLst>
        <pc:spChg chg="mod">
          <ac:chgData name="Jeff Ruffolo" userId="7e419d00-15cb-429d-a7ea-b2e38164f816" providerId="ADAL" clId="{EDEB9E6B-60DE-1D4C-805F-CBFB0A5C73C9}" dt="2022-02-26T19:26:42.733" v="106" actId="20577"/>
          <ac:spMkLst>
            <pc:docMk/>
            <pc:sldMk cId="2663423837" sldId="558"/>
            <ac:spMk id="2" creationId="{6F7E0D6A-D748-0E48-A0B7-F55ACA7EBF15}"/>
          </ac:spMkLst>
        </pc:spChg>
        <pc:spChg chg="del">
          <ac:chgData name="Jeff Ruffolo" userId="7e419d00-15cb-429d-a7ea-b2e38164f816" providerId="ADAL" clId="{EDEB9E6B-60DE-1D4C-805F-CBFB0A5C73C9}" dt="2022-02-26T19:25:40.925" v="34" actId="478"/>
          <ac:spMkLst>
            <pc:docMk/>
            <pc:sldMk cId="2663423837" sldId="558"/>
            <ac:spMk id="3" creationId="{8471A6AA-B80B-8642-BBFE-E1ED900FEDB9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663423837" sldId="558"/>
            <ac:spMk id="3" creationId="{86BA90FE-1341-B947-8700-453237479D69}"/>
          </ac:spMkLst>
        </pc:spChg>
        <pc:spChg chg="add mod">
          <ac:chgData name="Jeff Ruffolo" userId="7e419d00-15cb-429d-a7ea-b2e38164f816" providerId="ADAL" clId="{EDEB9E6B-60DE-1D4C-805F-CBFB0A5C73C9}" dt="2022-02-27T21:07:45.945" v="1556"/>
          <ac:spMkLst>
            <pc:docMk/>
            <pc:sldMk cId="2663423837" sldId="558"/>
            <ac:spMk id="6" creationId="{75778C0B-470B-2D45-A311-9280F42C42EB}"/>
          </ac:spMkLst>
        </pc:spChg>
        <pc:picChg chg="add mod">
          <ac:chgData name="Jeff Ruffolo" userId="7e419d00-15cb-429d-a7ea-b2e38164f816" providerId="ADAL" clId="{EDEB9E6B-60DE-1D4C-805F-CBFB0A5C73C9}" dt="2022-02-26T19:25:50.975" v="39" actId="1076"/>
          <ac:picMkLst>
            <pc:docMk/>
            <pc:sldMk cId="2663423837" sldId="558"/>
            <ac:picMk id="5" creationId="{E6168800-5736-7D49-9C90-64EF539557EE}"/>
          </ac:picMkLst>
        </pc:picChg>
      </pc:sldChg>
      <pc:sldChg chg="addSp delSp modSp new mod">
        <pc:chgData name="Jeff Ruffolo" userId="7e419d00-15cb-429d-a7ea-b2e38164f816" providerId="ADAL" clId="{EDEB9E6B-60DE-1D4C-805F-CBFB0A5C73C9}" dt="2022-03-02T02:31:05.110" v="2176"/>
        <pc:sldMkLst>
          <pc:docMk/>
          <pc:sldMk cId="3295872643" sldId="559"/>
        </pc:sldMkLst>
        <pc:spChg chg="mod">
          <ac:chgData name="Jeff Ruffolo" userId="7e419d00-15cb-429d-a7ea-b2e38164f816" providerId="ADAL" clId="{EDEB9E6B-60DE-1D4C-805F-CBFB0A5C73C9}" dt="2022-02-27T20:00:37.005" v="1342" actId="20577"/>
          <ac:spMkLst>
            <pc:docMk/>
            <pc:sldMk cId="3295872643" sldId="559"/>
            <ac:spMk id="2" creationId="{1AC54F00-F023-4A4B-9C4F-4FE0578DFD1C}"/>
          </ac:spMkLst>
        </pc:spChg>
        <pc:spChg chg="del">
          <ac:chgData name="Jeff Ruffolo" userId="7e419d00-15cb-429d-a7ea-b2e38164f816" providerId="ADAL" clId="{EDEB9E6B-60DE-1D4C-805F-CBFB0A5C73C9}" dt="2022-02-27T19:35:45.149" v="1208" actId="478"/>
          <ac:spMkLst>
            <pc:docMk/>
            <pc:sldMk cId="3295872643" sldId="559"/>
            <ac:spMk id="3" creationId="{4A0F9DE7-BFC0-4247-A40C-3E51F1B1A14F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295872643" sldId="559"/>
            <ac:spMk id="3" creationId="{8C9AFEAC-BAF0-B045-97CC-A29C96FADF7E}"/>
          </ac:spMkLst>
        </pc:spChg>
        <pc:spChg chg="add mod">
          <ac:chgData name="Jeff Ruffolo" userId="7e419d00-15cb-429d-a7ea-b2e38164f816" providerId="ADAL" clId="{EDEB9E6B-60DE-1D4C-805F-CBFB0A5C73C9}" dt="2022-02-27T21:07:49.688" v="1558"/>
          <ac:spMkLst>
            <pc:docMk/>
            <pc:sldMk cId="3295872643" sldId="559"/>
            <ac:spMk id="6" creationId="{80F27FA4-B40F-434E-B06F-EF92A12F0B6E}"/>
          </ac:spMkLst>
        </pc:spChg>
        <pc:picChg chg="add mod">
          <ac:chgData name="Jeff Ruffolo" userId="7e419d00-15cb-429d-a7ea-b2e38164f816" providerId="ADAL" clId="{EDEB9E6B-60DE-1D4C-805F-CBFB0A5C73C9}" dt="2022-02-27T19:47:52.772" v="1218" actId="1076"/>
          <ac:picMkLst>
            <pc:docMk/>
            <pc:sldMk cId="3295872643" sldId="559"/>
            <ac:picMk id="5" creationId="{F0AF8CE6-6958-204E-AC8C-37B2C764A472}"/>
          </ac:picMkLst>
        </pc:picChg>
      </pc:sldChg>
      <pc:sldChg chg="addSp delSp modSp new mod ord">
        <pc:chgData name="Jeff Ruffolo" userId="7e419d00-15cb-429d-a7ea-b2e38164f816" providerId="ADAL" clId="{EDEB9E6B-60DE-1D4C-805F-CBFB0A5C73C9}" dt="2022-03-02T02:31:05.110" v="2176"/>
        <pc:sldMkLst>
          <pc:docMk/>
          <pc:sldMk cId="1966054106" sldId="560"/>
        </pc:sldMkLst>
        <pc:spChg chg="mod">
          <ac:chgData name="Jeff Ruffolo" userId="7e419d00-15cb-429d-a7ea-b2e38164f816" providerId="ADAL" clId="{EDEB9E6B-60DE-1D4C-805F-CBFB0A5C73C9}" dt="2022-03-02T02:25:08.581" v="2172" actId="20577"/>
          <ac:spMkLst>
            <pc:docMk/>
            <pc:sldMk cId="1966054106" sldId="560"/>
            <ac:spMk id="2" creationId="{713122F7-F863-524B-A238-05E3C558DB56}"/>
          </ac:spMkLst>
        </pc:spChg>
        <pc:spChg chg="del">
          <ac:chgData name="Jeff Ruffolo" userId="7e419d00-15cb-429d-a7ea-b2e38164f816" providerId="ADAL" clId="{EDEB9E6B-60DE-1D4C-805F-CBFB0A5C73C9}" dt="2022-03-02T02:16:24.655" v="2039" actId="478"/>
          <ac:spMkLst>
            <pc:docMk/>
            <pc:sldMk cId="1966054106" sldId="560"/>
            <ac:spMk id="3" creationId="{DC7D7377-DC50-4040-9E36-BF3BDAE717BD}"/>
          </ac:spMkLst>
        </pc:spChg>
        <pc:spChg chg="add mod">
          <ac:chgData name="Jeff Ruffolo" userId="7e419d00-15cb-429d-a7ea-b2e38164f816" providerId="ADAL" clId="{EDEB9E6B-60DE-1D4C-805F-CBFB0A5C73C9}" dt="2022-02-27T21:07:52.785" v="1560"/>
          <ac:spMkLst>
            <pc:docMk/>
            <pc:sldMk cId="1966054106" sldId="560"/>
            <ac:spMk id="4" creationId="{D1BACC0D-0D14-484C-B741-5481C8EFAD0B}"/>
          </ac:spMkLst>
        </pc:spChg>
        <pc:spChg chg="add del mod">
          <ac:chgData name="Jeff Ruffolo" userId="7e419d00-15cb-429d-a7ea-b2e38164f816" providerId="ADAL" clId="{EDEB9E6B-60DE-1D4C-805F-CBFB0A5C73C9}" dt="2022-03-02T02:16:27.514" v="2040" actId="478"/>
          <ac:spMkLst>
            <pc:docMk/>
            <pc:sldMk cId="1966054106" sldId="560"/>
            <ac:spMk id="6" creationId="{BE0A689F-9F40-7E46-97D2-A14F222137C5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1966054106" sldId="560"/>
            <ac:spMk id="9" creationId="{93B6F08E-5850-BF44-A99B-5121D3E265B5}"/>
          </ac:spMkLst>
        </pc:spChg>
        <pc:picChg chg="add mod">
          <ac:chgData name="Jeff Ruffolo" userId="7e419d00-15cb-429d-a7ea-b2e38164f816" providerId="ADAL" clId="{EDEB9E6B-60DE-1D4C-805F-CBFB0A5C73C9}" dt="2022-03-02T02:24:29.181" v="2048" actId="1076"/>
          <ac:picMkLst>
            <pc:docMk/>
            <pc:sldMk cId="1966054106" sldId="560"/>
            <ac:picMk id="8" creationId="{ACC8677B-97F3-7040-BEFA-8E2F7643D7C5}"/>
          </ac:picMkLst>
        </pc:picChg>
      </pc:sldChg>
      <pc:sldChg chg="addSp delSp modSp new mod modShow">
        <pc:chgData name="Jeff Ruffolo" userId="7e419d00-15cb-429d-a7ea-b2e38164f816" providerId="ADAL" clId="{EDEB9E6B-60DE-1D4C-805F-CBFB0A5C73C9}" dt="2022-03-02T02:31:05.110" v="2176"/>
        <pc:sldMkLst>
          <pc:docMk/>
          <pc:sldMk cId="32013639" sldId="561"/>
        </pc:sldMkLst>
        <pc:spChg chg="mod">
          <ac:chgData name="Jeff Ruffolo" userId="7e419d00-15cb-429d-a7ea-b2e38164f816" providerId="ADAL" clId="{EDEB9E6B-60DE-1D4C-805F-CBFB0A5C73C9}" dt="2022-02-28T15:38:02.604" v="1655" actId="20577"/>
          <ac:spMkLst>
            <pc:docMk/>
            <pc:sldMk cId="32013639" sldId="561"/>
            <ac:spMk id="2" creationId="{23A641F7-C58E-5940-A7B7-ABEB39FC697E}"/>
          </ac:spMkLst>
        </pc:spChg>
        <pc:spChg chg="del">
          <ac:chgData name="Jeff Ruffolo" userId="7e419d00-15cb-429d-a7ea-b2e38164f816" providerId="ADAL" clId="{EDEB9E6B-60DE-1D4C-805F-CBFB0A5C73C9}" dt="2022-02-28T15:38:13.840" v="1657" actId="478"/>
          <ac:spMkLst>
            <pc:docMk/>
            <pc:sldMk cId="32013639" sldId="561"/>
            <ac:spMk id="3" creationId="{7E28F32B-9942-3A4E-8F3F-0B71C2D85FA9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2013639" sldId="561"/>
            <ac:spMk id="4" creationId="{7F178B89-A974-A64E-9358-2E45DFC05D7C}"/>
          </ac:spMkLst>
        </pc:spChg>
      </pc:sldChg>
      <pc:sldChg chg="addSp modSp new mod">
        <pc:chgData name="Jeff Ruffolo" userId="7e419d00-15cb-429d-a7ea-b2e38164f816" providerId="ADAL" clId="{EDEB9E6B-60DE-1D4C-805F-CBFB0A5C73C9}" dt="2022-03-02T02:31:05.110" v="2176"/>
        <pc:sldMkLst>
          <pc:docMk/>
          <pc:sldMk cId="743600179" sldId="562"/>
        </pc:sldMkLst>
        <pc:spChg chg="mod">
          <ac:chgData name="Jeff Ruffolo" userId="7e419d00-15cb-429d-a7ea-b2e38164f816" providerId="ADAL" clId="{EDEB9E6B-60DE-1D4C-805F-CBFB0A5C73C9}" dt="2022-02-26T20:36:15.372" v="536" actId="20577"/>
          <ac:spMkLst>
            <pc:docMk/>
            <pc:sldMk cId="743600179" sldId="562"/>
            <ac:spMk id="2" creationId="{5FEC5987-16C6-7D45-976B-E8B3804BEB6F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743600179" sldId="562"/>
            <ac:spMk id="3" creationId="{D96B38B0-CA97-6C49-85EA-C9201C29373D}"/>
          </ac:spMkLst>
        </pc:spChg>
      </pc:sldChg>
      <pc:sldChg chg="addSp delSp modSp new mod modAnim">
        <pc:chgData name="Jeff Ruffolo" userId="7e419d00-15cb-429d-a7ea-b2e38164f816" providerId="ADAL" clId="{EDEB9E6B-60DE-1D4C-805F-CBFB0A5C73C9}" dt="2022-03-02T02:31:05.110" v="2176"/>
        <pc:sldMkLst>
          <pc:docMk/>
          <pc:sldMk cId="2254834173" sldId="563"/>
        </pc:sldMkLst>
        <pc:spChg chg="mod">
          <ac:chgData name="Jeff Ruffolo" userId="7e419d00-15cb-429d-a7ea-b2e38164f816" providerId="ADAL" clId="{EDEB9E6B-60DE-1D4C-805F-CBFB0A5C73C9}" dt="2022-02-26T20:39:29.689" v="636" actId="20577"/>
          <ac:spMkLst>
            <pc:docMk/>
            <pc:sldMk cId="2254834173" sldId="563"/>
            <ac:spMk id="2" creationId="{B993992D-E9CF-E44F-8402-7654B9CCA42F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254834173" sldId="563"/>
            <ac:spMk id="3" creationId="{22DCC9EF-6C87-1241-A9D5-776F2C16FBF8}"/>
          </ac:spMkLst>
        </pc:spChg>
        <pc:spChg chg="del">
          <ac:chgData name="Jeff Ruffolo" userId="7e419d00-15cb-429d-a7ea-b2e38164f816" providerId="ADAL" clId="{EDEB9E6B-60DE-1D4C-805F-CBFB0A5C73C9}" dt="2022-02-27T20:48:04.450" v="1404" actId="478"/>
          <ac:spMkLst>
            <pc:docMk/>
            <pc:sldMk cId="2254834173" sldId="563"/>
            <ac:spMk id="3" creationId="{FCFE3741-B224-8944-ACCA-52C272F971D6}"/>
          </ac:spMkLst>
        </pc:spChg>
        <pc:spChg chg="add mod">
          <ac:chgData name="Jeff Ruffolo" userId="7e419d00-15cb-429d-a7ea-b2e38164f816" providerId="ADAL" clId="{EDEB9E6B-60DE-1D4C-805F-CBFB0A5C73C9}" dt="2022-02-27T21:08:08.183" v="1563"/>
          <ac:spMkLst>
            <pc:docMk/>
            <pc:sldMk cId="2254834173" sldId="563"/>
            <ac:spMk id="8" creationId="{551223C8-4DD0-9F4F-A2D8-3F3837383050}"/>
          </ac:spMkLst>
        </pc:spChg>
        <pc:picChg chg="add mod">
          <ac:chgData name="Jeff Ruffolo" userId="7e419d00-15cb-429d-a7ea-b2e38164f816" providerId="ADAL" clId="{EDEB9E6B-60DE-1D4C-805F-CBFB0A5C73C9}" dt="2022-02-27T20:48:23.256" v="1409" actId="1076"/>
          <ac:picMkLst>
            <pc:docMk/>
            <pc:sldMk cId="2254834173" sldId="563"/>
            <ac:picMk id="5" creationId="{669DB238-CE73-2E42-BF9E-E8C3E5110668}"/>
          </ac:picMkLst>
        </pc:picChg>
        <pc:picChg chg="add mod">
          <ac:chgData name="Jeff Ruffolo" userId="7e419d00-15cb-429d-a7ea-b2e38164f816" providerId="ADAL" clId="{EDEB9E6B-60DE-1D4C-805F-CBFB0A5C73C9}" dt="2022-02-27T20:48:33.289" v="1412" actId="1076"/>
          <ac:picMkLst>
            <pc:docMk/>
            <pc:sldMk cId="2254834173" sldId="563"/>
            <ac:picMk id="7" creationId="{D7CFCE63-F9F4-5248-AE1F-6862442516A1}"/>
          </ac:picMkLst>
        </pc:picChg>
      </pc:sldChg>
      <pc:sldChg chg="addSp delSp modSp new mod delAnim modAnim">
        <pc:chgData name="Jeff Ruffolo" userId="7e419d00-15cb-429d-a7ea-b2e38164f816" providerId="ADAL" clId="{EDEB9E6B-60DE-1D4C-805F-CBFB0A5C73C9}" dt="2022-03-02T16:49:40.892" v="2261" actId="20577"/>
        <pc:sldMkLst>
          <pc:docMk/>
          <pc:sldMk cId="546614276" sldId="564"/>
        </pc:sldMkLst>
        <pc:spChg chg="mod">
          <ac:chgData name="Jeff Ruffolo" userId="7e419d00-15cb-429d-a7ea-b2e38164f816" providerId="ADAL" clId="{EDEB9E6B-60DE-1D4C-805F-CBFB0A5C73C9}" dt="2022-03-02T16:49:40.892" v="2261" actId="20577"/>
          <ac:spMkLst>
            <pc:docMk/>
            <pc:sldMk cId="546614276" sldId="564"/>
            <ac:spMk id="2" creationId="{D86F064C-D399-A241-8E5D-5B6DB420CC34}"/>
          </ac:spMkLst>
        </pc:spChg>
        <pc:spChg chg="del">
          <ac:chgData name="Jeff Ruffolo" userId="7e419d00-15cb-429d-a7ea-b2e38164f816" providerId="ADAL" clId="{EDEB9E6B-60DE-1D4C-805F-CBFB0A5C73C9}" dt="2022-02-27T20:26:59.300" v="1344" actId="478"/>
          <ac:spMkLst>
            <pc:docMk/>
            <pc:sldMk cId="546614276" sldId="564"/>
            <ac:spMk id="3" creationId="{8B20EB31-1C57-074C-98F0-7184D23636BE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546614276" sldId="564"/>
            <ac:spMk id="3" creationId="{E8E95013-FABA-3D43-ADAB-0BA22F21763C}"/>
          </ac:spMkLst>
        </pc:spChg>
        <pc:spChg chg="add del mod">
          <ac:chgData name="Jeff Ruffolo" userId="7e419d00-15cb-429d-a7ea-b2e38164f816" providerId="ADAL" clId="{EDEB9E6B-60DE-1D4C-805F-CBFB0A5C73C9}" dt="2022-02-27T20:31:39.164" v="1374" actId="478"/>
          <ac:spMkLst>
            <pc:docMk/>
            <pc:sldMk cId="546614276" sldId="564"/>
            <ac:spMk id="6" creationId="{03CAB692-F605-E742-9E52-591E3B6FAD75}"/>
          </ac:spMkLst>
        </pc:spChg>
        <pc:spChg chg="add del mod">
          <ac:chgData name="Jeff Ruffolo" userId="7e419d00-15cb-429d-a7ea-b2e38164f816" providerId="ADAL" clId="{EDEB9E6B-60DE-1D4C-805F-CBFB0A5C73C9}" dt="2022-02-27T20:31:39.164" v="1374" actId="478"/>
          <ac:spMkLst>
            <pc:docMk/>
            <pc:sldMk cId="546614276" sldId="564"/>
            <ac:spMk id="7" creationId="{E89AEB87-B7D8-AF4D-9260-289DDD6C1812}"/>
          </ac:spMkLst>
        </pc:spChg>
        <pc:spChg chg="add del mod">
          <ac:chgData name="Jeff Ruffolo" userId="7e419d00-15cb-429d-a7ea-b2e38164f816" providerId="ADAL" clId="{EDEB9E6B-60DE-1D4C-805F-CBFB0A5C73C9}" dt="2022-02-27T20:31:39.164" v="1374" actId="478"/>
          <ac:spMkLst>
            <pc:docMk/>
            <pc:sldMk cId="546614276" sldId="564"/>
            <ac:spMk id="8" creationId="{1FF3A9C1-8384-974F-AB22-D4FAFA4E3CD2}"/>
          </ac:spMkLst>
        </pc:spChg>
        <pc:spChg chg="add mod">
          <ac:chgData name="Jeff Ruffolo" userId="7e419d00-15cb-429d-a7ea-b2e38164f816" providerId="ADAL" clId="{EDEB9E6B-60DE-1D4C-805F-CBFB0A5C73C9}" dt="2022-02-27T21:08:10.321" v="1564"/>
          <ac:spMkLst>
            <pc:docMk/>
            <pc:sldMk cId="546614276" sldId="564"/>
            <ac:spMk id="17" creationId="{82C00C5C-E904-0A44-856F-7048AFFE7679}"/>
          </ac:spMkLst>
        </pc:spChg>
        <pc:picChg chg="add del mod">
          <ac:chgData name="Jeff Ruffolo" userId="7e419d00-15cb-429d-a7ea-b2e38164f816" providerId="ADAL" clId="{EDEB9E6B-60DE-1D4C-805F-CBFB0A5C73C9}" dt="2022-03-02T16:47:51.977" v="2181" actId="478"/>
          <ac:picMkLst>
            <pc:docMk/>
            <pc:sldMk cId="546614276" sldId="564"/>
            <ac:picMk id="4" creationId="{E20A9AC0-C3FE-464D-AFF1-235B883818E8}"/>
          </ac:picMkLst>
        </pc:picChg>
        <pc:picChg chg="add del mod">
          <ac:chgData name="Jeff Ruffolo" userId="7e419d00-15cb-429d-a7ea-b2e38164f816" providerId="ADAL" clId="{EDEB9E6B-60DE-1D4C-805F-CBFB0A5C73C9}" dt="2022-02-27T20:31:51.671" v="1377" actId="478"/>
          <ac:picMkLst>
            <pc:docMk/>
            <pc:sldMk cId="546614276" sldId="564"/>
            <ac:picMk id="5" creationId="{E7962C35-E61B-8148-A24A-8C0063C852E9}"/>
          </ac:picMkLst>
        </pc:picChg>
        <pc:picChg chg="add del mod">
          <ac:chgData name="Jeff Ruffolo" userId="7e419d00-15cb-429d-a7ea-b2e38164f816" providerId="ADAL" clId="{EDEB9E6B-60DE-1D4C-805F-CBFB0A5C73C9}" dt="2022-03-02T16:47:51.134" v="2180" actId="478"/>
          <ac:picMkLst>
            <pc:docMk/>
            <pc:sldMk cId="546614276" sldId="564"/>
            <ac:picMk id="6" creationId="{41AC44CB-9C8E-C143-854D-9521B1CC2EDD}"/>
          </ac:picMkLst>
        </pc:picChg>
        <pc:picChg chg="add mod">
          <ac:chgData name="Jeff Ruffolo" userId="7e419d00-15cb-429d-a7ea-b2e38164f816" providerId="ADAL" clId="{EDEB9E6B-60DE-1D4C-805F-CBFB0A5C73C9}" dt="2022-03-02T16:49:04.040" v="2197" actId="12789"/>
          <ac:picMkLst>
            <pc:docMk/>
            <pc:sldMk cId="546614276" sldId="564"/>
            <ac:picMk id="7" creationId="{551E943F-3F74-CA44-9783-3716BE5A8EE9}"/>
          </ac:picMkLst>
        </pc:picChg>
        <pc:picChg chg="add del mod">
          <ac:chgData name="Jeff Ruffolo" userId="7e419d00-15cb-429d-a7ea-b2e38164f816" providerId="ADAL" clId="{EDEB9E6B-60DE-1D4C-805F-CBFB0A5C73C9}" dt="2022-03-02T16:47:50.177" v="2179" actId="478"/>
          <ac:picMkLst>
            <pc:docMk/>
            <pc:sldMk cId="546614276" sldId="564"/>
            <ac:picMk id="8" creationId="{E746357F-507B-9148-B4EE-9DB1C839E92E}"/>
          </ac:picMkLst>
        </pc:picChg>
        <pc:picChg chg="add mod">
          <ac:chgData name="Jeff Ruffolo" userId="7e419d00-15cb-429d-a7ea-b2e38164f816" providerId="ADAL" clId="{EDEB9E6B-60DE-1D4C-805F-CBFB0A5C73C9}" dt="2022-03-02T16:49:04.040" v="2197" actId="12789"/>
          <ac:picMkLst>
            <pc:docMk/>
            <pc:sldMk cId="546614276" sldId="564"/>
            <ac:picMk id="10" creationId="{F1BC52D4-51DA-C940-88E5-51EB66569194}"/>
          </ac:picMkLst>
        </pc:picChg>
        <pc:picChg chg="add mod">
          <ac:chgData name="Jeff Ruffolo" userId="7e419d00-15cb-429d-a7ea-b2e38164f816" providerId="ADAL" clId="{EDEB9E6B-60DE-1D4C-805F-CBFB0A5C73C9}" dt="2022-03-02T16:49:04.040" v="2197" actId="12789"/>
          <ac:picMkLst>
            <pc:docMk/>
            <pc:sldMk cId="546614276" sldId="564"/>
            <ac:picMk id="11" creationId="{73C8D608-CB03-4943-A85B-63F4E66B5D91}"/>
          </ac:picMkLst>
        </pc:picChg>
        <pc:picChg chg="add del mod">
          <ac:chgData name="Jeff Ruffolo" userId="7e419d00-15cb-429d-a7ea-b2e38164f816" providerId="ADAL" clId="{EDEB9E6B-60DE-1D4C-805F-CBFB0A5C73C9}" dt="2022-02-28T15:43:47.258" v="1661" actId="478"/>
          <ac:picMkLst>
            <pc:docMk/>
            <pc:sldMk cId="546614276" sldId="564"/>
            <ac:picMk id="12" creationId="{48B03655-FE61-1D4C-BC8B-04C976729FE4}"/>
          </ac:picMkLst>
        </pc:picChg>
        <pc:picChg chg="add del mod">
          <ac:chgData name="Jeff Ruffolo" userId="7e419d00-15cb-429d-a7ea-b2e38164f816" providerId="ADAL" clId="{EDEB9E6B-60DE-1D4C-805F-CBFB0A5C73C9}" dt="2022-02-28T15:43:46.466" v="1660" actId="478"/>
          <ac:picMkLst>
            <pc:docMk/>
            <pc:sldMk cId="546614276" sldId="564"/>
            <ac:picMk id="14" creationId="{0DE93629-4AAC-704E-B3C9-F2D88D04B9E1}"/>
          </ac:picMkLst>
        </pc:picChg>
        <pc:picChg chg="add del mod">
          <ac:chgData name="Jeff Ruffolo" userId="7e419d00-15cb-429d-a7ea-b2e38164f816" providerId="ADAL" clId="{EDEB9E6B-60DE-1D4C-805F-CBFB0A5C73C9}" dt="2022-02-28T15:43:45.641" v="1659" actId="478"/>
          <ac:picMkLst>
            <pc:docMk/>
            <pc:sldMk cId="546614276" sldId="564"/>
            <ac:picMk id="16" creationId="{713C77E2-7D13-B44A-9CAF-75543B4CECC7}"/>
          </ac:picMkLst>
        </pc:picChg>
      </pc:sldChg>
      <pc:sldChg chg="addSp delSp modSp new mod modAnim">
        <pc:chgData name="Jeff Ruffolo" userId="7e419d00-15cb-429d-a7ea-b2e38164f816" providerId="ADAL" clId="{EDEB9E6B-60DE-1D4C-805F-CBFB0A5C73C9}" dt="2022-03-02T02:31:05.110" v="2176"/>
        <pc:sldMkLst>
          <pc:docMk/>
          <pc:sldMk cId="3276697642" sldId="565"/>
        </pc:sldMkLst>
        <pc:spChg chg="mod">
          <ac:chgData name="Jeff Ruffolo" userId="7e419d00-15cb-429d-a7ea-b2e38164f816" providerId="ADAL" clId="{EDEB9E6B-60DE-1D4C-805F-CBFB0A5C73C9}" dt="2022-02-26T20:39:39.937" v="652" actId="20577"/>
          <ac:spMkLst>
            <pc:docMk/>
            <pc:sldMk cId="3276697642" sldId="565"/>
            <ac:spMk id="2" creationId="{EE823B66-4983-DA45-9158-2C610964672E}"/>
          </ac:spMkLst>
        </pc:spChg>
        <pc:spChg chg="del">
          <ac:chgData name="Jeff Ruffolo" userId="7e419d00-15cb-429d-a7ea-b2e38164f816" providerId="ADAL" clId="{EDEB9E6B-60DE-1D4C-805F-CBFB0A5C73C9}" dt="2022-02-26T20:39:48.681" v="654" actId="478"/>
          <ac:spMkLst>
            <pc:docMk/>
            <pc:sldMk cId="3276697642" sldId="565"/>
            <ac:spMk id="3" creationId="{5CA0C221-DF3B-D049-AD80-EAC8D325E751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276697642" sldId="565"/>
            <ac:spMk id="3" creationId="{7C5E01E6-F4F6-CB45-8FA1-8A5DCE073D28}"/>
          </ac:spMkLst>
        </pc:spChg>
        <pc:spChg chg="add mod">
          <ac:chgData name="Jeff Ruffolo" userId="7e419d00-15cb-429d-a7ea-b2e38164f816" providerId="ADAL" clId="{EDEB9E6B-60DE-1D4C-805F-CBFB0A5C73C9}" dt="2022-02-26T20:39:49.314" v="655"/>
          <ac:spMkLst>
            <pc:docMk/>
            <pc:sldMk cId="3276697642" sldId="565"/>
            <ac:spMk id="4" creationId="{3CB65FAB-3B70-D94C-9E82-B7EF62E01F94}"/>
          </ac:spMkLst>
        </pc:spChg>
        <pc:spChg chg="add mod">
          <ac:chgData name="Jeff Ruffolo" userId="7e419d00-15cb-429d-a7ea-b2e38164f816" providerId="ADAL" clId="{EDEB9E6B-60DE-1D4C-805F-CBFB0A5C73C9}" dt="2022-02-27T21:08:11.857" v="1565"/>
          <ac:spMkLst>
            <pc:docMk/>
            <pc:sldMk cId="3276697642" sldId="565"/>
            <ac:spMk id="5" creationId="{9873018F-519A-184E-8FD2-BB5ACC148B37}"/>
          </ac:spMkLst>
        </pc:spChg>
      </pc:sldChg>
      <pc:sldChg chg="new del">
        <pc:chgData name="Jeff Ruffolo" userId="7e419d00-15cb-429d-a7ea-b2e38164f816" providerId="ADAL" clId="{EDEB9E6B-60DE-1D4C-805F-CBFB0A5C73C9}" dt="2022-02-26T20:49:09.972" v="735" actId="2696"/>
        <pc:sldMkLst>
          <pc:docMk/>
          <pc:sldMk cId="2266279987" sldId="566"/>
        </pc:sldMkLst>
      </pc:sldChg>
      <pc:sldChg chg="addSp modSp add mod">
        <pc:chgData name="Jeff Ruffolo" userId="7e419d00-15cb-429d-a7ea-b2e38164f816" providerId="ADAL" clId="{EDEB9E6B-60DE-1D4C-805F-CBFB0A5C73C9}" dt="2022-03-02T02:31:05.110" v="2176"/>
        <pc:sldMkLst>
          <pc:docMk/>
          <pc:sldMk cId="2766013740" sldId="566"/>
        </pc:sldMkLst>
        <pc:spChg chg="mod">
          <ac:chgData name="Jeff Ruffolo" userId="7e419d00-15cb-429d-a7ea-b2e38164f816" providerId="ADAL" clId="{EDEB9E6B-60DE-1D4C-805F-CBFB0A5C73C9}" dt="2022-02-27T02:25:44.341" v="761" actId="113"/>
          <ac:spMkLst>
            <pc:docMk/>
            <pc:sldMk cId="2766013740" sldId="566"/>
            <ac:spMk id="2" creationId="{31DE8820-AD8B-D645-9418-C92BF4A11900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766013740" sldId="566"/>
            <ac:spMk id="3" creationId="{DCF421A4-AED8-1F4C-9236-A5FC6452B006}"/>
          </ac:spMkLst>
        </pc:spChg>
      </pc:sldChg>
      <pc:sldChg chg="addSp delSp modSp add mod">
        <pc:chgData name="Jeff Ruffolo" userId="7e419d00-15cb-429d-a7ea-b2e38164f816" providerId="ADAL" clId="{EDEB9E6B-60DE-1D4C-805F-CBFB0A5C73C9}" dt="2022-03-02T02:31:05.110" v="2176"/>
        <pc:sldMkLst>
          <pc:docMk/>
          <pc:sldMk cId="4264907408" sldId="567"/>
        </pc:sldMkLst>
        <pc:spChg chg="mod">
          <ac:chgData name="Jeff Ruffolo" userId="7e419d00-15cb-429d-a7ea-b2e38164f816" providerId="ADAL" clId="{EDEB9E6B-60DE-1D4C-805F-CBFB0A5C73C9}" dt="2022-02-27T02:29:25.782" v="896" actId="207"/>
          <ac:spMkLst>
            <pc:docMk/>
            <pc:sldMk cId="4264907408" sldId="567"/>
            <ac:spMk id="2" creationId="{5555724D-D21E-474A-BFBB-C5A879111D70}"/>
          </ac:spMkLst>
        </pc:spChg>
        <pc:spChg chg="mod">
          <ac:chgData name="Jeff Ruffolo" userId="7e419d00-15cb-429d-a7ea-b2e38164f816" providerId="ADAL" clId="{EDEB9E6B-60DE-1D4C-805F-CBFB0A5C73C9}" dt="2022-03-02T01:58:22.968" v="2032" actId="1076"/>
          <ac:spMkLst>
            <pc:docMk/>
            <pc:sldMk cId="4264907408" sldId="567"/>
            <ac:spMk id="7" creationId="{ECE0CA87-AC33-EA46-BAF8-BFE863BEE07E}"/>
          </ac:spMkLst>
        </pc:spChg>
        <pc:spChg chg="mod">
          <ac:chgData name="Jeff Ruffolo" userId="7e419d00-15cb-429d-a7ea-b2e38164f816" providerId="ADAL" clId="{EDEB9E6B-60DE-1D4C-805F-CBFB0A5C73C9}" dt="2022-03-02T01:58:22.968" v="2032" actId="1076"/>
          <ac:spMkLst>
            <pc:docMk/>
            <pc:sldMk cId="4264907408" sldId="567"/>
            <ac:spMk id="10" creationId="{7447CDBA-F2DF-E543-8267-19A03DC815C1}"/>
          </ac:spMkLst>
        </pc:spChg>
        <pc:spChg chg="mod">
          <ac:chgData name="Jeff Ruffolo" userId="7e419d00-15cb-429d-a7ea-b2e38164f816" providerId="ADAL" clId="{EDEB9E6B-60DE-1D4C-805F-CBFB0A5C73C9}" dt="2022-03-02T01:58:32.644" v="2033" actId="14100"/>
          <ac:spMkLst>
            <pc:docMk/>
            <pc:sldMk cId="4264907408" sldId="567"/>
            <ac:spMk id="11" creationId="{ADBC4B20-5F8E-404A-8D73-D875067CBF72}"/>
          </ac:spMkLst>
        </pc:spChg>
        <pc:spChg chg="add mod">
          <ac:chgData name="Jeff Ruffolo" userId="7e419d00-15cb-429d-a7ea-b2e38164f816" providerId="ADAL" clId="{EDEB9E6B-60DE-1D4C-805F-CBFB0A5C73C9}" dt="2022-02-27T21:06:59.743" v="1547" actId="20577"/>
          <ac:spMkLst>
            <pc:docMk/>
            <pc:sldMk cId="4264907408" sldId="567"/>
            <ac:spMk id="15" creationId="{6D940033-4430-F548-A1EE-1EC99D72CBFD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4264907408" sldId="567"/>
            <ac:spMk id="16" creationId="{9FD0431C-3417-9D4B-822B-CB865D3BDFAA}"/>
          </ac:spMkLst>
        </pc:spChg>
        <pc:grpChg chg="mod">
          <ac:chgData name="Jeff Ruffolo" userId="7e419d00-15cb-429d-a7ea-b2e38164f816" providerId="ADAL" clId="{EDEB9E6B-60DE-1D4C-805F-CBFB0A5C73C9}" dt="2022-02-27T02:32:17.503" v="1076" actId="1076"/>
          <ac:grpSpMkLst>
            <pc:docMk/>
            <pc:sldMk cId="4264907408" sldId="567"/>
            <ac:grpSpMk id="12" creationId="{E61BBE3F-8CC1-C24E-BDCF-7EC3DD787CD5}"/>
          </ac:grpSpMkLst>
        </pc:grpChg>
        <pc:grpChg chg="mod">
          <ac:chgData name="Jeff Ruffolo" userId="7e419d00-15cb-429d-a7ea-b2e38164f816" providerId="ADAL" clId="{EDEB9E6B-60DE-1D4C-805F-CBFB0A5C73C9}" dt="2022-02-27T02:32:17.879" v="1077" actId="1076"/>
          <ac:grpSpMkLst>
            <pc:docMk/>
            <pc:sldMk cId="4264907408" sldId="567"/>
            <ac:grpSpMk id="13" creationId="{1D722199-EEEC-6943-A113-F98E8C57DC1B}"/>
          </ac:grpSpMkLst>
        </pc:grpChg>
        <pc:grpChg chg="add del">
          <ac:chgData name="Jeff Ruffolo" userId="7e419d00-15cb-429d-a7ea-b2e38164f816" providerId="ADAL" clId="{EDEB9E6B-60DE-1D4C-805F-CBFB0A5C73C9}" dt="2022-02-27T02:32:18.234" v="1078" actId="478"/>
          <ac:grpSpMkLst>
            <pc:docMk/>
            <pc:sldMk cId="4264907408" sldId="567"/>
            <ac:grpSpMk id="14" creationId="{0DB07355-6A99-FC4D-9395-DFF2E778A7DA}"/>
          </ac:grpSpMkLst>
        </pc:grpChg>
        <pc:picChg chg="add mod modCrop">
          <ac:chgData name="Jeff Ruffolo" userId="7e419d00-15cb-429d-a7ea-b2e38164f816" providerId="ADAL" clId="{EDEB9E6B-60DE-1D4C-805F-CBFB0A5C73C9}" dt="2022-03-02T01:58:22.968" v="2032" actId="1076"/>
          <ac:picMkLst>
            <pc:docMk/>
            <pc:sldMk cId="4264907408" sldId="567"/>
            <ac:picMk id="5" creationId="{2A7A1E4A-D110-0048-A404-A42A749FDB11}"/>
          </ac:picMkLst>
        </pc:picChg>
      </pc:sldChg>
      <pc:sldChg chg="addSp delSp modSp add mod">
        <pc:chgData name="Jeff Ruffolo" userId="7e419d00-15cb-429d-a7ea-b2e38164f816" providerId="ADAL" clId="{EDEB9E6B-60DE-1D4C-805F-CBFB0A5C73C9}" dt="2022-03-02T02:31:05.110" v="2176"/>
        <pc:sldMkLst>
          <pc:docMk/>
          <pc:sldMk cId="1266528558" sldId="568"/>
        </pc:sldMkLst>
        <pc:spChg chg="mod">
          <ac:chgData name="Jeff Ruffolo" userId="7e419d00-15cb-429d-a7ea-b2e38164f816" providerId="ADAL" clId="{EDEB9E6B-60DE-1D4C-805F-CBFB0A5C73C9}" dt="2022-02-27T20:00:42.137" v="1343"/>
          <ac:spMkLst>
            <pc:docMk/>
            <pc:sldMk cId="1266528558" sldId="568"/>
            <ac:spMk id="2" creationId="{1AC54F00-F023-4A4B-9C4F-4FE0578DFD1C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1266528558" sldId="568"/>
            <ac:spMk id="3" creationId="{B0BBB719-7CA8-DB44-A9EC-3589FB15A93E}"/>
          </ac:spMkLst>
        </pc:spChg>
        <pc:spChg chg="add mod">
          <ac:chgData name="Jeff Ruffolo" userId="7e419d00-15cb-429d-a7ea-b2e38164f816" providerId="ADAL" clId="{EDEB9E6B-60DE-1D4C-805F-CBFB0A5C73C9}" dt="2022-02-27T21:07:50.520" v="1559"/>
          <ac:spMkLst>
            <pc:docMk/>
            <pc:sldMk cId="1266528558" sldId="568"/>
            <ac:spMk id="8" creationId="{C7B65665-5244-7C43-849D-9D5F7592D7A4}"/>
          </ac:spMkLst>
        </pc:spChg>
        <pc:picChg chg="add del mod">
          <ac:chgData name="Jeff Ruffolo" userId="7e419d00-15cb-429d-a7ea-b2e38164f816" providerId="ADAL" clId="{EDEB9E6B-60DE-1D4C-805F-CBFB0A5C73C9}" dt="2022-02-27T19:55:18.189" v="1224" actId="478"/>
          <ac:picMkLst>
            <pc:docMk/>
            <pc:sldMk cId="1266528558" sldId="568"/>
            <ac:picMk id="4" creationId="{FD96D78C-9529-C74B-9303-B695B639043A}"/>
          </ac:picMkLst>
        </pc:picChg>
        <pc:picChg chg="del">
          <ac:chgData name="Jeff Ruffolo" userId="7e419d00-15cb-429d-a7ea-b2e38164f816" providerId="ADAL" clId="{EDEB9E6B-60DE-1D4C-805F-CBFB0A5C73C9}" dt="2022-02-27T19:47:57.655" v="1220" actId="478"/>
          <ac:picMkLst>
            <pc:docMk/>
            <pc:sldMk cId="1266528558" sldId="568"/>
            <ac:picMk id="5" creationId="{F0AF8CE6-6958-204E-AC8C-37B2C764A472}"/>
          </ac:picMkLst>
        </pc:picChg>
        <pc:picChg chg="add mod">
          <ac:chgData name="Jeff Ruffolo" userId="7e419d00-15cb-429d-a7ea-b2e38164f816" providerId="ADAL" clId="{EDEB9E6B-60DE-1D4C-805F-CBFB0A5C73C9}" dt="2022-02-27T19:55:35.091" v="1227" actId="1076"/>
          <ac:picMkLst>
            <pc:docMk/>
            <pc:sldMk cId="1266528558" sldId="568"/>
            <ac:picMk id="7" creationId="{790CCD72-85EA-3549-8BEA-C5FDD6FDAB9E}"/>
          </ac:picMkLst>
        </pc:picChg>
      </pc:sldChg>
      <pc:sldChg chg="new del">
        <pc:chgData name="Jeff Ruffolo" userId="7e419d00-15cb-429d-a7ea-b2e38164f816" providerId="ADAL" clId="{EDEB9E6B-60DE-1D4C-805F-CBFB0A5C73C9}" dt="2022-02-27T20:49:22.840" v="1415" actId="680"/>
        <pc:sldMkLst>
          <pc:docMk/>
          <pc:sldMk cId="2581254854" sldId="569"/>
        </pc:sldMkLst>
      </pc:sldChg>
      <pc:sldChg chg="addSp modSp new mod">
        <pc:chgData name="Jeff Ruffolo" userId="7e419d00-15cb-429d-a7ea-b2e38164f816" providerId="ADAL" clId="{EDEB9E6B-60DE-1D4C-805F-CBFB0A5C73C9}" dt="2022-03-02T02:31:05.110" v="2176"/>
        <pc:sldMkLst>
          <pc:docMk/>
          <pc:sldMk cId="3602338466" sldId="569"/>
        </pc:sldMkLst>
        <pc:spChg chg="mod">
          <ac:chgData name="Jeff Ruffolo" userId="7e419d00-15cb-429d-a7ea-b2e38164f816" providerId="ADAL" clId="{EDEB9E6B-60DE-1D4C-805F-CBFB0A5C73C9}" dt="2022-02-27T20:49:30.374" v="1445" actId="20577"/>
          <ac:spMkLst>
            <pc:docMk/>
            <pc:sldMk cId="3602338466" sldId="569"/>
            <ac:spMk id="2" creationId="{83A7E339-3FB5-5143-A1DD-FF1CC7E53100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602338466" sldId="569"/>
            <ac:spMk id="3" creationId="{72FDBA19-3F2C-2641-ABB6-122321E4FE09}"/>
          </ac:spMkLst>
        </pc:spChg>
        <pc:spChg chg="add mod">
          <ac:chgData name="Jeff Ruffolo" userId="7e419d00-15cb-429d-a7ea-b2e38164f816" providerId="ADAL" clId="{EDEB9E6B-60DE-1D4C-805F-CBFB0A5C73C9}" dt="2022-02-27T21:08:07.420" v="1562"/>
          <ac:spMkLst>
            <pc:docMk/>
            <pc:sldMk cId="3602338466" sldId="569"/>
            <ac:spMk id="4" creationId="{6C85F07E-3CEE-DE41-A1C1-9C18D07D0520}"/>
          </ac:spMkLst>
        </pc:spChg>
      </pc:sldChg>
      <pc:sldChg chg="addSp modSp add mod">
        <pc:chgData name="Jeff Ruffolo" userId="7e419d00-15cb-429d-a7ea-b2e38164f816" providerId="ADAL" clId="{EDEB9E6B-60DE-1D4C-805F-CBFB0A5C73C9}" dt="2022-03-02T02:31:05.110" v="2176"/>
        <pc:sldMkLst>
          <pc:docMk/>
          <pc:sldMk cId="3908666942" sldId="570"/>
        </pc:sldMkLst>
        <pc:spChg chg="mod">
          <ac:chgData name="Jeff Ruffolo" userId="7e419d00-15cb-429d-a7ea-b2e38164f816" providerId="ADAL" clId="{EDEB9E6B-60DE-1D4C-805F-CBFB0A5C73C9}" dt="2022-02-27T20:56:00.874" v="1447" actId="207"/>
          <ac:spMkLst>
            <pc:docMk/>
            <pc:sldMk cId="3908666942" sldId="570"/>
            <ac:spMk id="3" creationId="{7B9F5246-926E-9346-A81C-0E5B8118FAFB}"/>
          </ac:spMkLst>
        </pc:spChg>
        <pc:spChg chg="add mod">
          <ac:chgData name="Jeff Ruffolo" userId="7e419d00-15cb-429d-a7ea-b2e38164f816" providerId="ADAL" clId="{EDEB9E6B-60DE-1D4C-805F-CBFB0A5C73C9}" dt="2022-02-27T21:04:49.158" v="1535" actId="1076"/>
          <ac:spMkLst>
            <pc:docMk/>
            <pc:sldMk cId="3908666942" sldId="570"/>
            <ac:spMk id="4" creationId="{777A5FE2-C883-8D4E-8ABA-042126E8ED1D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3908666942" sldId="570"/>
            <ac:spMk id="5" creationId="{4107D210-7445-FF4F-9CC9-31B45BBC3B98}"/>
          </ac:spMkLst>
        </pc:spChg>
        <pc:picChg chg="add mod">
          <ac:chgData name="Jeff Ruffolo" userId="7e419d00-15cb-429d-a7ea-b2e38164f816" providerId="ADAL" clId="{EDEB9E6B-60DE-1D4C-805F-CBFB0A5C73C9}" dt="2022-02-27T21:04:49.158" v="1535" actId="1076"/>
          <ac:picMkLst>
            <pc:docMk/>
            <pc:sldMk cId="3908666942" sldId="570"/>
            <ac:picMk id="1026" creationId="{1EA40294-A3B8-9F41-AF81-E866EBCA257C}"/>
          </ac:picMkLst>
        </pc:picChg>
      </pc:sldChg>
      <pc:sldChg chg="addSp delSp modSp new mod">
        <pc:chgData name="Jeff Ruffolo" userId="7e419d00-15cb-429d-a7ea-b2e38164f816" providerId="ADAL" clId="{EDEB9E6B-60DE-1D4C-805F-CBFB0A5C73C9}" dt="2022-03-02T02:31:05.110" v="2176"/>
        <pc:sldMkLst>
          <pc:docMk/>
          <pc:sldMk cId="2731776709" sldId="571"/>
        </pc:sldMkLst>
        <pc:spChg chg="mod">
          <ac:chgData name="Jeff Ruffolo" userId="7e419d00-15cb-429d-a7ea-b2e38164f816" providerId="ADAL" clId="{EDEB9E6B-60DE-1D4C-805F-CBFB0A5C73C9}" dt="2022-02-28T16:28:37.835" v="1943" actId="20577"/>
          <ac:spMkLst>
            <pc:docMk/>
            <pc:sldMk cId="2731776709" sldId="571"/>
            <ac:spMk id="2" creationId="{96D7EB1B-3390-5B49-92BB-4FB24B5B6583}"/>
          </ac:spMkLst>
        </pc:spChg>
        <pc:spChg chg="del">
          <ac:chgData name="Jeff Ruffolo" userId="7e419d00-15cb-429d-a7ea-b2e38164f816" providerId="ADAL" clId="{EDEB9E6B-60DE-1D4C-805F-CBFB0A5C73C9}" dt="2022-02-27T21:02:21.656" v="1477" actId="478"/>
          <ac:spMkLst>
            <pc:docMk/>
            <pc:sldMk cId="2731776709" sldId="571"/>
            <ac:spMk id="3" creationId="{3C0579D1-E125-A74A-8D54-BCAF70145728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731776709" sldId="571"/>
            <ac:spMk id="3" creationId="{D26F6D7F-9574-3A46-BA0B-C36389FE26BD}"/>
          </ac:spMkLst>
        </pc:spChg>
        <pc:spChg chg="add mod">
          <ac:chgData name="Jeff Ruffolo" userId="7e419d00-15cb-429d-a7ea-b2e38164f816" providerId="ADAL" clId="{EDEB9E6B-60DE-1D4C-805F-CBFB0A5C73C9}" dt="2022-02-28T16:28:08.037" v="1885" actId="20577"/>
          <ac:spMkLst>
            <pc:docMk/>
            <pc:sldMk cId="2731776709" sldId="571"/>
            <ac:spMk id="4" creationId="{725FBE37-BDF9-9C41-8CA9-69977B7CCCB0}"/>
          </ac:spMkLst>
        </pc:spChg>
        <pc:picChg chg="add mod">
          <ac:chgData name="Jeff Ruffolo" userId="7e419d00-15cb-429d-a7ea-b2e38164f816" providerId="ADAL" clId="{EDEB9E6B-60DE-1D4C-805F-CBFB0A5C73C9}" dt="2022-02-28T16:26:26.311" v="1851" actId="1076"/>
          <ac:picMkLst>
            <pc:docMk/>
            <pc:sldMk cId="2731776709" sldId="571"/>
            <ac:picMk id="5" creationId="{32877BCD-D9DD-B744-BA70-B54A3CBDF3BF}"/>
          </ac:picMkLst>
        </pc:picChg>
      </pc:sldChg>
      <pc:sldChg chg="addSp delSp modSp new mod delAnim modAnim">
        <pc:chgData name="Jeff Ruffolo" userId="7e419d00-15cb-429d-a7ea-b2e38164f816" providerId="ADAL" clId="{EDEB9E6B-60DE-1D4C-805F-CBFB0A5C73C9}" dt="2022-03-02T02:31:05.110" v="2176"/>
        <pc:sldMkLst>
          <pc:docMk/>
          <pc:sldMk cId="2460891125" sldId="572"/>
        </pc:sldMkLst>
        <pc:spChg chg="mod">
          <ac:chgData name="Jeff Ruffolo" userId="7e419d00-15cb-429d-a7ea-b2e38164f816" providerId="ADAL" clId="{EDEB9E6B-60DE-1D4C-805F-CBFB0A5C73C9}" dt="2022-02-28T15:37:38.949" v="1649" actId="20577"/>
          <ac:spMkLst>
            <pc:docMk/>
            <pc:sldMk cId="2460891125" sldId="572"/>
            <ac:spMk id="2" creationId="{6E072821-E1B4-8D4C-A551-61C77F7B1EA5}"/>
          </ac:spMkLst>
        </pc:spChg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460891125" sldId="572"/>
            <ac:spMk id="3" creationId="{89959145-AFCA-7D44-A853-9CDC832B7DEA}"/>
          </ac:spMkLst>
        </pc:spChg>
        <pc:spChg chg="del">
          <ac:chgData name="Jeff Ruffolo" userId="7e419d00-15cb-429d-a7ea-b2e38164f816" providerId="ADAL" clId="{EDEB9E6B-60DE-1D4C-805F-CBFB0A5C73C9}" dt="2022-02-28T15:38:11.616" v="1656" actId="478"/>
          <ac:spMkLst>
            <pc:docMk/>
            <pc:sldMk cId="2460891125" sldId="572"/>
            <ac:spMk id="3" creationId="{E775625C-1567-5F48-AEA8-E4B24E37DF37}"/>
          </ac:spMkLst>
        </pc:spChg>
        <pc:picChg chg="add del mod">
          <ac:chgData name="Jeff Ruffolo" userId="7e419d00-15cb-429d-a7ea-b2e38164f816" providerId="ADAL" clId="{EDEB9E6B-60DE-1D4C-805F-CBFB0A5C73C9}" dt="2022-02-28T15:56:24.718" v="1797" actId="478"/>
          <ac:picMkLst>
            <pc:docMk/>
            <pc:sldMk cId="2460891125" sldId="572"/>
            <ac:picMk id="5" creationId="{C78161DF-C15A-F54F-90CE-D61E0741741B}"/>
          </ac:picMkLst>
        </pc:picChg>
        <pc:picChg chg="add del mod">
          <ac:chgData name="Jeff Ruffolo" userId="7e419d00-15cb-429d-a7ea-b2e38164f816" providerId="ADAL" clId="{EDEB9E6B-60DE-1D4C-805F-CBFB0A5C73C9}" dt="2022-02-28T15:56:24.718" v="1797" actId="478"/>
          <ac:picMkLst>
            <pc:docMk/>
            <pc:sldMk cId="2460891125" sldId="572"/>
            <ac:picMk id="7" creationId="{9925001C-6B6C-554D-B234-297E563972D9}"/>
          </ac:picMkLst>
        </pc:picChg>
        <pc:picChg chg="add del mod">
          <ac:chgData name="Jeff Ruffolo" userId="7e419d00-15cb-429d-a7ea-b2e38164f816" providerId="ADAL" clId="{EDEB9E6B-60DE-1D4C-805F-CBFB0A5C73C9}" dt="2022-02-28T15:56:24.718" v="1797" actId="478"/>
          <ac:picMkLst>
            <pc:docMk/>
            <pc:sldMk cId="2460891125" sldId="572"/>
            <ac:picMk id="9" creationId="{426EE2AA-EC54-2E43-B3B4-4E4AE0181FC4}"/>
          </ac:picMkLst>
        </pc:picChg>
        <pc:picChg chg="add del mod">
          <ac:chgData name="Jeff Ruffolo" userId="7e419d00-15cb-429d-a7ea-b2e38164f816" providerId="ADAL" clId="{EDEB9E6B-60DE-1D4C-805F-CBFB0A5C73C9}" dt="2022-02-28T15:59:14.137" v="1823" actId="478"/>
          <ac:picMkLst>
            <pc:docMk/>
            <pc:sldMk cId="2460891125" sldId="572"/>
            <ac:picMk id="11" creationId="{3C8C442D-CFD9-AD40-9BEB-4D010844F308}"/>
          </ac:picMkLst>
        </pc:picChg>
        <pc:picChg chg="add del mod">
          <ac:chgData name="Jeff Ruffolo" userId="7e419d00-15cb-429d-a7ea-b2e38164f816" providerId="ADAL" clId="{EDEB9E6B-60DE-1D4C-805F-CBFB0A5C73C9}" dt="2022-02-28T15:59:42.877" v="1831" actId="478"/>
          <ac:picMkLst>
            <pc:docMk/>
            <pc:sldMk cId="2460891125" sldId="572"/>
            <ac:picMk id="13" creationId="{03615963-AA6D-6E42-BF35-C23EF450EEEF}"/>
          </ac:picMkLst>
        </pc:picChg>
        <pc:picChg chg="add del mod">
          <ac:chgData name="Jeff Ruffolo" userId="7e419d00-15cb-429d-a7ea-b2e38164f816" providerId="ADAL" clId="{EDEB9E6B-60DE-1D4C-805F-CBFB0A5C73C9}" dt="2022-02-28T15:59:42.877" v="1831" actId="478"/>
          <ac:picMkLst>
            <pc:docMk/>
            <pc:sldMk cId="2460891125" sldId="572"/>
            <ac:picMk id="15" creationId="{076781BF-8332-1246-A07F-D95038B41035}"/>
          </ac:picMkLst>
        </pc:picChg>
        <pc:picChg chg="add del mod">
          <ac:chgData name="Jeff Ruffolo" userId="7e419d00-15cb-429d-a7ea-b2e38164f816" providerId="ADAL" clId="{EDEB9E6B-60DE-1D4C-805F-CBFB0A5C73C9}" dt="2022-02-28T15:59:42.877" v="1831" actId="478"/>
          <ac:picMkLst>
            <pc:docMk/>
            <pc:sldMk cId="2460891125" sldId="572"/>
            <ac:picMk id="17" creationId="{C0719CBD-DEC9-004C-A28B-74C4B16A23B4}"/>
          </ac:picMkLst>
        </pc:picChg>
        <pc:picChg chg="add mod">
          <ac:chgData name="Jeff Ruffolo" userId="7e419d00-15cb-429d-a7ea-b2e38164f816" providerId="ADAL" clId="{EDEB9E6B-60DE-1D4C-805F-CBFB0A5C73C9}" dt="2022-02-28T16:02:23.695" v="1846" actId="1076"/>
          <ac:picMkLst>
            <pc:docMk/>
            <pc:sldMk cId="2460891125" sldId="572"/>
            <ac:picMk id="19" creationId="{67627C6C-05BE-6844-989F-B0562C6F5A5C}"/>
          </ac:picMkLst>
        </pc:picChg>
        <pc:picChg chg="add mod">
          <ac:chgData name="Jeff Ruffolo" userId="7e419d00-15cb-429d-a7ea-b2e38164f816" providerId="ADAL" clId="{EDEB9E6B-60DE-1D4C-805F-CBFB0A5C73C9}" dt="2022-02-28T16:02:23.695" v="1846" actId="1076"/>
          <ac:picMkLst>
            <pc:docMk/>
            <pc:sldMk cId="2460891125" sldId="572"/>
            <ac:picMk id="21" creationId="{29E80430-3B2B-E849-99D6-76E0EF77B3DD}"/>
          </ac:picMkLst>
        </pc:picChg>
        <pc:picChg chg="add mod">
          <ac:chgData name="Jeff Ruffolo" userId="7e419d00-15cb-429d-a7ea-b2e38164f816" providerId="ADAL" clId="{EDEB9E6B-60DE-1D4C-805F-CBFB0A5C73C9}" dt="2022-02-28T16:02:23.695" v="1846" actId="1076"/>
          <ac:picMkLst>
            <pc:docMk/>
            <pc:sldMk cId="2460891125" sldId="572"/>
            <ac:picMk id="23" creationId="{87CBB952-9328-654D-80F7-A8532AC5B368}"/>
          </ac:picMkLst>
        </pc:picChg>
      </pc:sldChg>
      <pc:sldChg chg="addSp modSp">
        <pc:chgData name="Jeff Ruffolo" userId="7e419d00-15cb-429d-a7ea-b2e38164f816" providerId="ADAL" clId="{EDEB9E6B-60DE-1D4C-805F-CBFB0A5C73C9}" dt="2022-03-02T02:31:05.110" v="2176"/>
        <pc:sldMkLst>
          <pc:docMk/>
          <pc:sldMk cId="2097187844" sldId="573"/>
        </pc:sldMkLst>
        <pc:spChg chg="add mod">
          <ac:chgData name="Jeff Ruffolo" userId="7e419d00-15cb-429d-a7ea-b2e38164f816" providerId="ADAL" clId="{EDEB9E6B-60DE-1D4C-805F-CBFB0A5C73C9}" dt="2022-03-02T02:31:05.110" v="2176"/>
          <ac:spMkLst>
            <pc:docMk/>
            <pc:sldMk cId="2097187844" sldId="573"/>
            <ac:spMk id="3" creationId="{AFA916E7-642E-9148-9E0A-C15B55A8C109}"/>
          </ac:spMkLst>
        </pc:spChg>
      </pc:sldChg>
      <pc:sldChg chg="modSp mod">
        <pc:chgData name="Jeff Ruffolo" userId="7e419d00-15cb-429d-a7ea-b2e38164f816" providerId="ADAL" clId="{EDEB9E6B-60DE-1D4C-805F-CBFB0A5C73C9}" dt="2022-03-02T21:00:16.610" v="2303" actId="20577"/>
        <pc:sldMkLst>
          <pc:docMk/>
          <pc:sldMk cId="3729184939" sldId="574"/>
        </pc:sldMkLst>
        <pc:spChg chg="mod">
          <ac:chgData name="Jeff Ruffolo" userId="7e419d00-15cb-429d-a7ea-b2e38164f816" providerId="ADAL" clId="{EDEB9E6B-60DE-1D4C-805F-CBFB0A5C73C9}" dt="2022-03-02T21:00:16.610" v="2303" actId="20577"/>
          <ac:spMkLst>
            <pc:docMk/>
            <pc:sldMk cId="3729184939" sldId="574"/>
            <ac:spMk id="2" creationId="{A36332A0-9934-2E4E-A245-D519EF020CDA}"/>
          </ac:spMkLst>
        </pc:spChg>
      </pc:sldChg>
      <pc:sldChg chg="modSp mod">
        <pc:chgData name="Jeff Ruffolo" userId="7e419d00-15cb-429d-a7ea-b2e38164f816" providerId="ADAL" clId="{EDEB9E6B-60DE-1D4C-805F-CBFB0A5C73C9}" dt="2022-03-02T20:55:05.834" v="2289" actId="20577"/>
        <pc:sldMkLst>
          <pc:docMk/>
          <pc:sldMk cId="3785651176" sldId="576"/>
        </pc:sldMkLst>
        <pc:spChg chg="mod">
          <ac:chgData name="Jeff Ruffolo" userId="7e419d00-15cb-429d-a7ea-b2e38164f816" providerId="ADAL" clId="{EDEB9E6B-60DE-1D4C-805F-CBFB0A5C73C9}" dt="2022-03-02T20:55:05.834" v="2289" actId="20577"/>
          <ac:spMkLst>
            <pc:docMk/>
            <pc:sldMk cId="3785651176" sldId="576"/>
            <ac:spMk id="2" creationId="{B1D60927-319D-594F-AE2F-61848E285A34}"/>
          </ac:spMkLst>
        </pc:spChg>
        <pc:picChg chg="mod">
          <ac:chgData name="Jeff Ruffolo" userId="7e419d00-15cb-429d-a7ea-b2e38164f816" providerId="ADAL" clId="{EDEB9E6B-60DE-1D4C-805F-CBFB0A5C73C9}" dt="2022-03-02T20:53:21.360" v="2269" actId="1076"/>
          <ac:picMkLst>
            <pc:docMk/>
            <pc:sldMk cId="3785651176" sldId="576"/>
            <ac:picMk id="6" creationId="{95A86603-81B1-D749-B10A-6AF3683173B7}"/>
          </ac:picMkLst>
        </pc:picChg>
      </pc:sldChg>
      <pc:sldChg chg="modSp mod">
        <pc:chgData name="Jeff Ruffolo" userId="7e419d00-15cb-429d-a7ea-b2e38164f816" providerId="ADAL" clId="{EDEB9E6B-60DE-1D4C-805F-CBFB0A5C73C9}" dt="2022-03-02T20:54:56.751" v="2280" actId="20577"/>
        <pc:sldMkLst>
          <pc:docMk/>
          <pc:sldMk cId="3578218405" sldId="577"/>
        </pc:sldMkLst>
        <pc:spChg chg="mod">
          <ac:chgData name="Jeff Ruffolo" userId="7e419d00-15cb-429d-a7ea-b2e38164f816" providerId="ADAL" clId="{EDEB9E6B-60DE-1D4C-805F-CBFB0A5C73C9}" dt="2022-03-02T20:54:56.751" v="2280" actId="20577"/>
          <ac:spMkLst>
            <pc:docMk/>
            <pc:sldMk cId="3578218405" sldId="577"/>
            <ac:spMk id="2" creationId="{B1D60927-319D-594F-AE2F-61848E285A34}"/>
          </ac:spMkLst>
        </pc:spChg>
        <pc:picChg chg="mod">
          <ac:chgData name="Jeff Ruffolo" userId="7e419d00-15cb-429d-a7ea-b2e38164f816" providerId="ADAL" clId="{EDEB9E6B-60DE-1D4C-805F-CBFB0A5C73C9}" dt="2022-03-02T20:53:29.053" v="2271" actId="1076"/>
          <ac:picMkLst>
            <pc:docMk/>
            <pc:sldMk cId="3578218405" sldId="577"/>
            <ac:picMk id="5" creationId="{D85AEFCC-175C-6548-BFE0-E7354B2D6F6A}"/>
          </ac:picMkLst>
        </pc:picChg>
      </pc:sldChg>
    </pc:docChg>
  </pc:docChgLst>
  <pc:docChgLst>
    <pc:chgData name="Jeff Ruffolo" userId="7e419d00-15cb-429d-a7ea-b2e38164f816" providerId="ADAL" clId="{0E6DC3B7-27CB-7747-81AB-811848186609}"/>
    <pc:docChg chg="undo redo custSel addSld delSld modSld">
      <pc:chgData name="Jeff Ruffolo" userId="7e419d00-15cb-429d-a7ea-b2e38164f816" providerId="ADAL" clId="{0E6DC3B7-27CB-7747-81AB-811848186609}" dt="2023-01-08T13:17:55.522" v="130" actId="20577"/>
      <pc:docMkLst>
        <pc:docMk/>
      </pc:docMkLst>
      <pc:sldChg chg="add">
        <pc:chgData name="Jeff Ruffolo" userId="7e419d00-15cb-429d-a7ea-b2e38164f816" providerId="ADAL" clId="{0E6DC3B7-27CB-7747-81AB-811848186609}" dt="2023-01-08T13:05:22.706" v="129"/>
        <pc:sldMkLst>
          <pc:docMk/>
          <pc:sldMk cId="3247173929" sldId="257"/>
        </pc:sldMkLst>
      </pc:sldChg>
      <pc:sldChg chg="modSp add mod">
        <pc:chgData name="Jeff Ruffolo" userId="7e419d00-15cb-429d-a7ea-b2e38164f816" providerId="ADAL" clId="{0E6DC3B7-27CB-7747-81AB-811848186609}" dt="2023-01-08T11:45:12.533" v="93" actId="20577"/>
        <pc:sldMkLst>
          <pc:docMk/>
          <pc:sldMk cId="3107053485" sldId="258"/>
        </pc:sldMkLst>
        <pc:spChg chg="mod">
          <ac:chgData name="Jeff Ruffolo" userId="7e419d00-15cb-429d-a7ea-b2e38164f816" providerId="ADAL" clId="{0E6DC3B7-27CB-7747-81AB-811848186609}" dt="2023-01-08T11:45:12.533" v="93" actId="20577"/>
          <ac:spMkLst>
            <pc:docMk/>
            <pc:sldMk cId="3107053485" sldId="258"/>
            <ac:spMk id="7" creationId="{E9054527-FDC1-A4E9-38C1-5AEFDD1888F8}"/>
          </ac:spMkLst>
        </pc:spChg>
      </pc:sldChg>
      <pc:sldChg chg="delSp modSp mod">
        <pc:chgData name="Jeff Ruffolo" userId="7e419d00-15cb-429d-a7ea-b2e38164f816" providerId="ADAL" clId="{0E6DC3B7-27CB-7747-81AB-811848186609}" dt="2023-01-08T11:34:07.699" v="27" actId="113"/>
        <pc:sldMkLst>
          <pc:docMk/>
          <pc:sldMk cId="791461468" sldId="291"/>
        </pc:sldMkLst>
        <pc:spChg chg="mod">
          <ac:chgData name="Jeff Ruffolo" userId="7e419d00-15cb-429d-a7ea-b2e38164f816" providerId="ADAL" clId="{0E6DC3B7-27CB-7747-81AB-811848186609}" dt="2023-01-08T11:34:07.699" v="27" actId="113"/>
          <ac:spMkLst>
            <pc:docMk/>
            <pc:sldMk cId="791461468" sldId="291"/>
            <ac:spMk id="18" creationId="{AD0714F4-F8D2-494B-B7ED-0465CB7CD1F4}"/>
          </ac:spMkLst>
        </pc:spChg>
        <pc:grpChg chg="del">
          <ac:chgData name="Jeff Ruffolo" userId="7e419d00-15cb-429d-a7ea-b2e38164f816" providerId="ADAL" clId="{0E6DC3B7-27CB-7747-81AB-811848186609}" dt="2023-01-08T11:33:59.578" v="24" actId="478"/>
          <ac:grpSpMkLst>
            <pc:docMk/>
            <pc:sldMk cId="791461468" sldId="291"/>
            <ac:grpSpMk id="5" creationId="{F32898A5-60F2-9B4D-BD2C-5D9B2C600165}"/>
          </ac:grpSpMkLst>
        </pc:grpChg>
      </pc:sldChg>
      <pc:sldChg chg="del">
        <pc:chgData name="Jeff Ruffolo" userId="7e419d00-15cb-429d-a7ea-b2e38164f816" providerId="ADAL" clId="{0E6DC3B7-27CB-7747-81AB-811848186609}" dt="2023-01-08T11:21:37.735" v="6" actId="2696"/>
        <pc:sldMkLst>
          <pc:docMk/>
          <pc:sldMk cId="754065757" sldId="507"/>
        </pc:sldMkLst>
      </pc:sldChg>
      <pc:sldChg chg="del">
        <pc:chgData name="Jeff Ruffolo" userId="7e419d00-15cb-429d-a7ea-b2e38164f816" providerId="ADAL" clId="{0E6DC3B7-27CB-7747-81AB-811848186609}" dt="2023-01-08T11:21:37.739" v="7" actId="2696"/>
        <pc:sldMkLst>
          <pc:docMk/>
          <pc:sldMk cId="3221062453" sldId="510"/>
        </pc:sldMkLst>
      </pc:sldChg>
      <pc:sldChg chg="del">
        <pc:chgData name="Jeff Ruffolo" userId="7e419d00-15cb-429d-a7ea-b2e38164f816" providerId="ADAL" clId="{0E6DC3B7-27CB-7747-81AB-811848186609}" dt="2023-01-08T11:21:37.720" v="4" actId="2696"/>
        <pc:sldMkLst>
          <pc:docMk/>
          <pc:sldMk cId="3741026647" sldId="511"/>
        </pc:sldMkLst>
      </pc:sldChg>
      <pc:sldChg chg="del">
        <pc:chgData name="Jeff Ruffolo" userId="7e419d00-15cb-429d-a7ea-b2e38164f816" providerId="ADAL" clId="{0E6DC3B7-27CB-7747-81AB-811848186609}" dt="2023-01-08T11:21:37.697" v="2" actId="2696"/>
        <pc:sldMkLst>
          <pc:docMk/>
          <pc:sldMk cId="2473196025" sldId="512"/>
        </pc:sldMkLst>
      </pc:sldChg>
      <pc:sldChg chg="del">
        <pc:chgData name="Jeff Ruffolo" userId="7e419d00-15cb-429d-a7ea-b2e38164f816" providerId="ADAL" clId="{0E6DC3B7-27CB-7747-81AB-811848186609}" dt="2023-01-08T11:31:05.387" v="9" actId="2696"/>
        <pc:sldMkLst>
          <pc:docMk/>
          <pc:sldMk cId="3107438025" sldId="513"/>
        </pc:sldMkLst>
      </pc:sldChg>
      <pc:sldChg chg="del">
        <pc:chgData name="Jeff Ruffolo" userId="7e419d00-15cb-429d-a7ea-b2e38164f816" providerId="ADAL" clId="{0E6DC3B7-27CB-7747-81AB-811848186609}" dt="2023-01-08T11:21:37.670" v="0" actId="2696"/>
        <pc:sldMkLst>
          <pc:docMk/>
          <pc:sldMk cId="2715249257" sldId="521"/>
        </pc:sldMkLst>
      </pc:sldChg>
      <pc:sldChg chg="addSp delSp modSp mod">
        <pc:chgData name="Jeff Ruffolo" userId="7e419d00-15cb-429d-a7ea-b2e38164f816" providerId="ADAL" clId="{0E6DC3B7-27CB-7747-81AB-811848186609}" dt="2023-01-08T12:54:45.854" v="124"/>
        <pc:sldMkLst>
          <pc:docMk/>
          <pc:sldMk cId="622248467" sldId="550"/>
        </pc:sldMkLst>
        <pc:spChg chg="add del mod">
          <ac:chgData name="Jeff Ruffolo" userId="7e419d00-15cb-429d-a7ea-b2e38164f816" providerId="ADAL" clId="{0E6DC3B7-27CB-7747-81AB-811848186609}" dt="2023-01-08T12:54:45.456" v="123" actId="478"/>
          <ac:spMkLst>
            <pc:docMk/>
            <pc:sldMk cId="622248467" sldId="550"/>
            <ac:spMk id="3" creationId="{14C3356B-99D6-57A7-7B5E-97084DEF2417}"/>
          </ac:spMkLst>
        </pc:spChg>
        <pc:spChg chg="del mod">
          <ac:chgData name="Jeff Ruffolo" userId="7e419d00-15cb-429d-a7ea-b2e38164f816" providerId="ADAL" clId="{0E6DC3B7-27CB-7747-81AB-811848186609}" dt="2023-01-08T12:54:43.459" v="122" actId="478"/>
          <ac:spMkLst>
            <pc:docMk/>
            <pc:sldMk cId="622248467" sldId="550"/>
            <ac:spMk id="4" creationId="{90B5EE90-4F0C-7049-9FD3-6EE70FCA67C3}"/>
          </ac:spMkLst>
        </pc:spChg>
        <pc:spChg chg="add mod">
          <ac:chgData name="Jeff Ruffolo" userId="7e419d00-15cb-429d-a7ea-b2e38164f816" providerId="ADAL" clId="{0E6DC3B7-27CB-7747-81AB-811848186609}" dt="2023-01-08T12:54:45.854" v="124"/>
          <ac:spMkLst>
            <pc:docMk/>
            <pc:sldMk cId="622248467" sldId="550"/>
            <ac:spMk id="8" creationId="{DE3A3603-C2CA-D292-F6D4-7A645754825C}"/>
          </ac:spMkLst>
        </pc:spChg>
        <pc:picChg chg="del mod">
          <ac:chgData name="Jeff Ruffolo" userId="7e419d00-15cb-429d-a7ea-b2e38164f816" providerId="ADAL" clId="{0E6DC3B7-27CB-7747-81AB-811848186609}" dt="2023-01-08T12:54:43.459" v="122" actId="478"/>
          <ac:picMkLst>
            <pc:docMk/>
            <pc:sldMk cId="622248467" sldId="550"/>
            <ac:picMk id="6" creationId="{B4B8D1E9-88B5-1C4D-9E6A-29B60420B42E}"/>
          </ac:picMkLst>
        </pc:picChg>
        <pc:picChg chg="add mod">
          <ac:chgData name="Jeff Ruffolo" userId="7e419d00-15cb-429d-a7ea-b2e38164f816" providerId="ADAL" clId="{0E6DC3B7-27CB-7747-81AB-811848186609}" dt="2023-01-08T12:54:45.854" v="124"/>
          <ac:picMkLst>
            <pc:docMk/>
            <pc:sldMk cId="622248467" sldId="550"/>
            <ac:picMk id="9" creationId="{A443D95F-B87C-A328-8ECD-60117A86B64A}"/>
          </ac:picMkLst>
        </pc:picChg>
      </pc:sldChg>
      <pc:sldChg chg="del">
        <pc:chgData name="Jeff Ruffolo" userId="7e419d00-15cb-429d-a7ea-b2e38164f816" providerId="ADAL" clId="{0E6DC3B7-27CB-7747-81AB-811848186609}" dt="2023-01-08T11:21:37.672" v="1" actId="2696"/>
        <pc:sldMkLst>
          <pc:docMk/>
          <pc:sldMk cId="743600179" sldId="562"/>
        </pc:sldMkLst>
      </pc:sldChg>
      <pc:sldChg chg="addSp delSp modSp mod">
        <pc:chgData name="Jeff Ruffolo" userId="7e419d00-15cb-429d-a7ea-b2e38164f816" providerId="ADAL" clId="{0E6DC3B7-27CB-7747-81AB-811848186609}" dt="2023-01-08T11:46:22.326" v="120"/>
        <pc:sldMkLst>
          <pc:docMk/>
          <pc:sldMk cId="4264907408" sldId="567"/>
        </pc:sldMkLst>
        <pc:spChg chg="add mod">
          <ac:chgData name="Jeff Ruffolo" userId="7e419d00-15cb-429d-a7ea-b2e38164f816" providerId="ADAL" clId="{0E6DC3B7-27CB-7747-81AB-811848186609}" dt="2023-01-08T11:46:22.326" v="120"/>
          <ac:spMkLst>
            <pc:docMk/>
            <pc:sldMk cId="4264907408" sldId="567"/>
            <ac:spMk id="3" creationId="{4040F304-8E6D-5CD1-9E8C-D73691B60E1B}"/>
          </ac:spMkLst>
        </pc:spChg>
        <pc:spChg chg="del">
          <ac:chgData name="Jeff Ruffolo" userId="7e419d00-15cb-429d-a7ea-b2e38164f816" providerId="ADAL" clId="{0E6DC3B7-27CB-7747-81AB-811848186609}" dt="2023-01-08T11:46:22.101" v="119" actId="478"/>
          <ac:spMkLst>
            <pc:docMk/>
            <pc:sldMk cId="4264907408" sldId="567"/>
            <ac:spMk id="15" creationId="{6D940033-4430-F548-A1EE-1EC99D72CBFD}"/>
          </ac:spMkLst>
        </pc:spChg>
      </pc:sldChg>
      <pc:sldChg chg="delSp mod">
        <pc:chgData name="Jeff Ruffolo" userId="7e419d00-15cb-429d-a7ea-b2e38164f816" providerId="ADAL" clId="{0E6DC3B7-27CB-7747-81AB-811848186609}" dt="2023-01-08T12:55:28.171" v="125" actId="478"/>
        <pc:sldMkLst>
          <pc:docMk/>
          <pc:sldMk cId="2460891125" sldId="572"/>
        </pc:sldMkLst>
        <pc:spChg chg="del">
          <ac:chgData name="Jeff Ruffolo" userId="7e419d00-15cb-429d-a7ea-b2e38164f816" providerId="ADAL" clId="{0E6DC3B7-27CB-7747-81AB-811848186609}" dt="2023-01-08T12:55:28.171" v="125" actId="478"/>
          <ac:spMkLst>
            <pc:docMk/>
            <pc:sldMk cId="2460891125" sldId="572"/>
            <ac:spMk id="14" creationId="{78E521A5-23AD-9943-99AD-188E5B8B717F}"/>
          </ac:spMkLst>
        </pc:spChg>
      </pc:sldChg>
      <pc:sldChg chg="addSp delSp modSp add mod">
        <pc:chgData name="Jeff Ruffolo" userId="7e419d00-15cb-429d-a7ea-b2e38164f816" providerId="ADAL" clId="{0E6DC3B7-27CB-7747-81AB-811848186609}" dt="2023-01-08T11:45:19.300" v="95"/>
        <pc:sldMkLst>
          <pc:docMk/>
          <pc:sldMk cId="18606358" sldId="574"/>
        </pc:sldMkLst>
        <pc:spChg chg="add mod">
          <ac:chgData name="Jeff Ruffolo" userId="7e419d00-15cb-429d-a7ea-b2e38164f816" providerId="ADAL" clId="{0E6DC3B7-27CB-7747-81AB-811848186609}" dt="2023-01-08T11:45:19.300" v="95"/>
          <ac:spMkLst>
            <pc:docMk/>
            <pc:sldMk cId="18606358" sldId="574"/>
            <ac:spMk id="3" creationId="{68B930E2-C06F-324B-2F55-4AC8868E228C}"/>
          </ac:spMkLst>
        </pc:spChg>
        <pc:spChg chg="del">
          <ac:chgData name="Jeff Ruffolo" userId="7e419d00-15cb-429d-a7ea-b2e38164f816" providerId="ADAL" clId="{0E6DC3B7-27CB-7747-81AB-811848186609}" dt="2023-01-08T11:45:19.008" v="94" actId="478"/>
          <ac:spMkLst>
            <pc:docMk/>
            <pc:sldMk cId="18606358" sldId="574"/>
            <ac:spMk id="8" creationId="{3611A011-9A77-5E49-657E-35B77531EDC6}"/>
          </ac:spMkLst>
        </pc:spChg>
      </pc:sldChg>
      <pc:sldChg chg="del">
        <pc:chgData name="Jeff Ruffolo" userId="7e419d00-15cb-429d-a7ea-b2e38164f816" providerId="ADAL" clId="{0E6DC3B7-27CB-7747-81AB-811848186609}" dt="2023-01-08T11:21:37.721" v="5" actId="2696"/>
        <pc:sldMkLst>
          <pc:docMk/>
          <pc:sldMk cId="3729184939" sldId="574"/>
        </pc:sldMkLst>
      </pc:sldChg>
      <pc:sldChg chg="del">
        <pc:chgData name="Jeff Ruffolo" userId="7e419d00-15cb-429d-a7ea-b2e38164f816" providerId="ADAL" clId="{0E6DC3B7-27CB-7747-81AB-811848186609}" dt="2023-01-08T11:21:37.698" v="3" actId="2696"/>
        <pc:sldMkLst>
          <pc:docMk/>
          <pc:sldMk cId="495580958" sldId="575"/>
        </pc:sldMkLst>
      </pc:sldChg>
      <pc:sldChg chg="addSp delSp modSp add mod">
        <pc:chgData name="Jeff Ruffolo" userId="7e419d00-15cb-429d-a7ea-b2e38164f816" providerId="ADAL" clId="{0E6DC3B7-27CB-7747-81AB-811848186609}" dt="2023-01-08T11:45:21.895" v="97"/>
        <pc:sldMkLst>
          <pc:docMk/>
          <pc:sldMk cId="610550959" sldId="575"/>
        </pc:sldMkLst>
        <pc:spChg chg="add mod">
          <ac:chgData name="Jeff Ruffolo" userId="7e419d00-15cb-429d-a7ea-b2e38164f816" providerId="ADAL" clId="{0E6DC3B7-27CB-7747-81AB-811848186609}" dt="2023-01-08T11:45:21.895" v="97"/>
          <ac:spMkLst>
            <pc:docMk/>
            <pc:sldMk cId="610550959" sldId="575"/>
            <ac:spMk id="3" creationId="{75C6D26E-7FCD-888D-40CC-33E77F9D5F45}"/>
          </ac:spMkLst>
        </pc:spChg>
        <pc:spChg chg="del">
          <ac:chgData name="Jeff Ruffolo" userId="7e419d00-15cb-429d-a7ea-b2e38164f816" providerId="ADAL" clId="{0E6DC3B7-27CB-7747-81AB-811848186609}" dt="2023-01-08T11:45:21.725" v="96" actId="478"/>
          <ac:spMkLst>
            <pc:docMk/>
            <pc:sldMk cId="610550959" sldId="575"/>
            <ac:spMk id="9" creationId="{290909FB-5A4D-B3A0-A19F-A19FCD0F728D}"/>
          </ac:spMkLst>
        </pc:spChg>
      </pc:sldChg>
      <pc:sldChg chg="del">
        <pc:chgData name="Jeff Ruffolo" userId="7e419d00-15cb-429d-a7ea-b2e38164f816" providerId="ADAL" clId="{0E6DC3B7-27CB-7747-81AB-811848186609}" dt="2023-01-08T11:33:43.725" v="22" actId="2696"/>
        <pc:sldMkLst>
          <pc:docMk/>
          <pc:sldMk cId="3785651176" sldId="576"/>
        </pc:sldMkLst>
      </pc:sldChg>
      <pc:sldChg chg="del">
        <pc:chgData name="Jeff Ruffolo" userId="7e419d00-15cb-429d-a7ea-b2e38164f816" providerId="ADAL" clId="{0E6DC3B7-27CB-7747-81AB-811848186609}" dt="2023-01-08T11:33:43.730" v="23" actId="2696"/>
        <pc:sldMkLst>
          <pc:docMk/>
          <pc:sldMk cId="3578218405" sldId="577"/>
        </pc:sldMkLst>
      </pc:sldChg>
      <pc:sldChg chg="addSp delSp modSp add mod">
        <pc:chgData name="Jeff Ruffolo" userId="7e419d00-15cb-429d-a7ea-b2e38164f816" providerId="ADAL" clId="{0E6DC3B7-27CB-7747-81AB-811848186609}" dt="2023-01-08T11:45:24.562" v="99"/>
        <pc:sldMkLst>
          <pc:docMk/>
          <pc:sldMk cId="1933821021" sldId="578"/>
        </pc:sldMkLst>
        <pc:spChg chg="add mod">
          <ac:chgData name="Jeff Ruffolo" userId="7e419d00-15cb-429d-a7ea-b2e38164f816" providerId="ADAL" clId="{0E6DC3B7-27CB-7747-81AB-811848186609}" dt="2023-01-08T11:45:24.562" v="99"/>
          <ac:spMkLst>
            <pc:docMk/>
            <pc:sldMk cId="1933821021" sldId="578"/>
            <ac:spMk id="3" creationId="{76569B84-3AC9-1DE2-F56D-D5EA80C5A147}"/>
          </ac:spMkLst>
        </pc:spChg>
        <pc:spChg chg="del">
          <ac:chgData name="Jeff Ruffolo" userId="7e419d00-15cb-429d-a7ea-b2e38164f816" providerId="ADAL" clId="{0E6DC3B7-27CB-7747-81AB-811848186609}" dt="2023-01-08T11:45:24.316" v="98" actId="478"/>
          <ac:spMkLst>
            <pc:docMk/>
            <pc:sldMk cId="1933821021" sldId="578"/>
            <ac:spMk id="8" creationId="{F9441A52-5D1C-6265-4C2E-1FED0429687D}"/>
          </ac:spMkLst>
        </pc:spChg>
      </pc:sldChg>
      <pc:sldChg chg="addSp delSp modSp add mod">
        <pc:chgData name="Jeff Ruffolo" userId="7e419d00-15cb-429d-a7ea-b2e38164f816" providerId="ADAL" clId="{0E6DC3B7-27CB-7747-81AB-811848186609}" dt="2023-01-08T11:45:42.691" v="105" actId="20577"/>
        <pc:sldMkLst>
          <pc:docMk/>
          <pc:sldMk cId="3467544142" sldId="579"/>
        </pc:sldMkLst>
        <pc:spChg chg="add del mod">
          <ac:chgData name="Jeff Ruffolo" userId="7e419d00-15cb-429d-a7ea-b2e38164f816" providerId="ADAL" clId="{0E6DC3B7-27CB-7747-81AB-811848186609}" dt="2023-01-08T11:45:33.821" v="103"/>
          <ac:spMkLst>
            <pc:docMk/>
            <pc:sldMk cId="3467544142" sldId="579"/>
            <ac:spMk id="3" creationId="{C7C294F2-E22B-DFB0-E6E7-6AF54B8F77EE}"/>
          </ac:spMkLst>
        </pc:spChg>
        <pc:spChg chg="mod">
          <ac:chgData name="Jeff Ruffolo" userId="7e419d00-15cb-429d-a7ea-b2e38164f816" providerId="ADAL" clId="{0E6DC3B7-27CB-7747-81AB-811848186609}" dt="2023-01-08T11:45:42.691" v="105" actId="20577"/>
          <ac:spMkLst>
            <pc:docMk/>
            <pc:sldMk cId="3467544142" sldId="579"/>
            <ac:spMk id="7" creationId="{DA33D8D5-572A-5247-8FFA-1D522DCB7C6A}"/>
          </ac:spMkLst>
        </pc:spChg>
      </pc:sldChg>
      <pc:sldChg chg="addSp modSp add">
        <pc:chgData name="Jeff Ruffolo" userId="7e419d00-15cb-429d-a7ea-b2e38164f816" providerId="ADAL" clId="{0E6DC3B7-27CB-7747-81AB-811848186609}" dt="2023-01-08T11:45:57.941" v="106"/>
        <pc:sldMkLst>
          <pc:docMk/>
          <pc:sldMk cId="1307723409" sldId="580"/>
        </pc:sldMkLst>
        <pc:spChg chg="add mod">
          <ac:chgData name="Jeff Ruffolo" userId="7e419d00-15cb-429d-a7ea-b2e38164f816" providerId="ADAL" clId="{0E6DC3B7-27CB-7747-81AB-811848186609}" dt="2023-01-08T11:45:57.941" v="106"/>
          <ac:spMkLst>
            <pc:docMk/>
            <pc:sldMk cId="1307723409" sldId="580"/>
            <ac:spMk id="3" creationId="{AA7CD11D-E745-C003-F2D6-00C34E013C99}"/>
          </ac:spMkLst>
        </pc:spChg>
      </pc:sldChg>
      <pc:sldChg chg="add">
        <pc:chgData name="Jeff Ruffolo" userId="7e419d00-15cb-429d-a7ea-b2e38164f816" providerId="ADAL" clId="{0E6DC3B7-27CB-7747-81AB-811848186609}" dt="2023-01-08T11:31:07.913" v="10"/>
        <pc:sldMkLst>
          <pc:docMk/>
          <pc:sldMk cId="2463338009" sldId="581"/>
        </pc:sldMkLst>
      </pc:sldChg>
      <pc:sldChg chg="addSp modSp add">
        <pc:chgData name="Jeff Ruffolo" userId="7e419d00-15cb-429d-a7ea-b2e38164f816" providerId="ADAL" clId="{0E6DC3B7-27CB-7747-81AB-811848186609}" dt="2023-01-08T11:46:01.480" v="107"/>
        <pc:sldMkLst>
          <pc:docMk/>
          <pc:sldMk cId="1927288094" sldId="582"/>
        </pc:sldMkLst>
        <pc:spChg chg="add mod">
          <ac:chgData name="Jeff Ruffolo" userId="7e419d00-15cb-429d-a7ea-b2e38164f816" providerId="ADAL" clId="{0E6DC3B7-27CB-7747-81AB-811848186609}" dt="2023-01-08T11:46:01.480" v="107"/>
          <ac:spMkLst>
            <pc:docMk/>
            <pc:sldMk cId="1927288094" sldId="582"/>
            <ac:spMk id="3" creationId="{FF3E3546-C1CB-A4A1-9741-122681DEEB7A}"/>
          </ac:spMkLst>
        </pc:spChg>
      </pc:sldChg>
      <pc:sldChg chg="addSp modSp add">
        <pc:chgData name="Jeff Ruffolo" userId="7e419d00-15cb-429d-a7ea-b2e38164f816" providerId="ADAL" clId="{0E6DC3B7-27CB-7747-81AB-811848186609}" dt="2023-01-08T11:46:03.799" v="108"/>
        <pc:sldMkLst>
          <pc:docMk/>
          <pc:sldMk cId="414959352" sldId="583"/>
        </pc:sldMkLst>
        <pc:spChg chg="add mod">
          <ac:chgData name="Jeff Ruffolo" userId="7e419d00-15cb-429d-a7ea-b2e38164f816" providerId="ADAL" clId="{0E6DC3B7-27CB-7747-81AB-811848186609}" dt="2023-01-08T11:46:03.799" v="108"/>
          <ac:spMkLst>
            <pc:docMk/>
            <pc:sldMk cId="414959352" sldId="583"/>
            <ac:spMk id="3" creationId="{8A0B9706-1E90-E0FD-F720-91A14A9E2D7D}"/>
          </ac:spMkLst>
        </pc:spChg>
      </pc:sldChg>
      <pc:sldChg chg="addSp delSp modSp add mod">
        <pc:chgData name="Jeff Ruffolo" userId="7e419d00-15cb-429d-a7ea-b2e38164f816" providerId="ADAL" clId="{0E6DC3B7-27CB-7747-81AB-811848186609}" dt="2023-01-08T11:46:04.894" v="109"/>
        <pc:sldMkLst>
          <pc:docMk/>
          <pc:sldMk cId="3509809443" sldId="584"/>
        </pc:sldMkLst>
        <pc:spChg chg="add mod">
          <ac:chgData name="Jeff Ruffolo" userId="7e419d00-15cb-429d-a7ea-b2e38164f816" providerId="ADAL" clId="{0E6DC3B7-27CB-7747-81AB-811848186609}" dt="2023-01-08T11:46:04.894" v="109"/>
          <ac:spMkLst>
            <pc:docMk/>
            <pc:sldMk cId="3509809443" sldId="584"/>
            <ac:spMk id="10" creationId="{CADE461D-E9AD-0CEF-0BFC-72A370ED4844}"/>
          </ac:spMkLst>
        </pc:spChg>
        <pc:grpChg chg="add mod">
          <ac:chgData name="Jeff Ruffolo" userId="7e419d00-15cb-429d-a7ea-b2e38164f816" providerId="ADAL" clId="{0E6DC3B7-27CB-7747-81AB-811848186609}" dt="2023-01-08T11:43:29.722" v="78" actId="164"/>
          <ac:grpSpMkLst>
            <pc:docMk/>
            <pc:sldMk cId="3509809443" sldId="584"/>
            <ac:grpSpMk id="8" creationId="{A6F882B4-56F5-25B3-52F9-2B21EB47A23E}"/>
          </ac:grpSpMkLst>
        </pc:grpChg>
        <pc:grpChg chg="add mod">
          <ac:chgData name="Jeff Ruffolo" userId="7e419d00-15cb-429d-a7ea-b2e38164f816" providerId="ADAL" clId="{0E6DC3B7-27CB-7747-81AB-811848186609}" dt="2023-01-08T11:43:41.458" v="81" actId="1076"/>
          <ac:grpSpMkLst>
            <pc:docMk/>
            <pc:sldMk cId="3509809443" sldId="584"/>
            <ac:grpSpMk id="9" creationId="{D487A43B-6D44-0F11-7D77-B53B5F95C3E0}"/>
          </ac:grpSpMkLst>
        </pc:grpChg>
        <pc:picChg chg="add mod modCrop">
          <ac:chgData name="Jeff Ruffolo" userId="7e419d00-15cb-429d-a7ea-b2e38164f816" providerId="ADAL" clId="{0E6DC3B7-27CB-7747-81AB-811848186609}" dt="2023-01-08T11:43:29.722" v="78" actId="164"/>
          <ac:picMkLst>
            <pc:docMk/>
            <pc:sldMk cId="3509809443" sldId="584"/>
            <ac:picMk id="3" creationId="{35FBC380-EA66-1B7C-15F4-2050DF6F97DA}"/>
          </ac:picMkLst>
        </pc:picChg>
        <pc:picChg chg="add mod modCrop">
          <ac:chgData name="Jeff Ruffolo" userId="7e419d00-15cb-429d-a7ea-b2e38164f816" providerId="ADAL" clId="{0E6DC3B7-27CB-7747-81AB-811848186609}" dt="2023-01-08T11:43:07.647" v="67" actId="164"/>
          <ac:picMkLst>
            <pc:docMk/>
            <pc:sldMk cId="3509809443" sldId="584"/>
            <ac:picMk id="5" creationId="{582596C6-87E3-9090-382C-392BE4818C69}"/>
          </ac:picMkLst>
        </pc:picChg>
        <pc:picChg chg="del">
          <ac:chgData name="Jeff Ruffolo" userId="7e419d00-15cb-429d-a7ea-b2e38164f816" providerId="ADAL" clId="{0E6DC3B7-27CB-7747-81AB-811848186609}" dt="2023-01-08T11:40:58.952" v="37" actId="478"/>
          <ac:picMkLst>
            <pc:docMk/>
            <pc:sldMk cId="3509809443" sldId="584"/>
            <ac:picMk id="6" creationId="{DBE48D56-2384-BE7E-0DCF-6E6301BDFC5C}"/>
          </ac:picMkLst>
        </pc:picChg>
        <pc:picChg chg="add mod modCrop">
          <ac:chgData name="Jeff Ruffolo" userId="7e419d00-15cb-429d-a7ea-b2e38164f816" providerId="ADAL" clId="{0E6DC3B7-27CB-7747-81AB-811848186609}" dt="2023-01-08T11:43:07.647" v="67" actId="164"/>
          <ac:picMkLst>
            <pc:docMk/>
            <pc:sldMk cId="3509809443" sldId="584"/>
            <ac:picMk id="7" creationId="{3201F10F-BB4C-02EA-FB25-35754AB7F3F8}"/>
          </ac:picMkLst>
        </pc:picChg>
      </pc:sldChg>
      <pc:sldChg chg="addSp modSp add mod">
        <pc:chgData name="Jeff Ruffolo" userId="7e419d00-15cb-429d-a7ea-b2e38164f816" providerId="ADAL" clId="{0E6DC3B7-27CB-7747-81AB-811848186609}" dt="2023-01-08T11:46:06.549" v="110"/>
        <pc:sldMkLst>
          <pc:docMk/>
          <pc:sldMk cId="330751013" sldId="585"/>
        </pc:sldMkLst>
        <pc:spChg chg="add mod">
          <ac:chgData name="Jeff Ruffolo" userId="7e419d00-15cb-429d-a7ea-b2e38164f816" providerId="ADAL" clId="{0E6DC3B7-27CB-7747-81AB-811848186609}" dt="2023-01-08T11:46:06.549" v="110"/>
          <ac:spMkLst>
            <pc:docMk/>
            <pc:sldMk cId="330751013" sldId="585"/>
            <ac:spMk id="5" creationId="{8CB1E1FE-3947-C6FB-0A81-3699A5885D74}"/>
          </ac:spMkLst>
        </pc:spChg>
        <pc:picChg chg="add mod">
          <ac:chgData name="Jeff Ruffolo" userId="7e419d00-15cb-429d-a7ea-b2e38164f816" providerId="ADAL" clId="{0E6DC3B7-27CB-7747-81AB-811848186609}" dt="2023-01-08T11:32:35.095" v="20" actId="1076"/>
          <ac:picMkLst>
            <pc:docMk/>
            <pc:sldMk cId="330751013" sldId="585"/>
            <ac:picMk id="3" creationId="{013957E5-9DCE-DC5F-A0A4-1A308639F8AB}"/>
          </ac:picMkLst>
        </pc:picChg>
        <pc:picChg chg="mod">
          <ac:chgData name="Jeff Ruffolo" userId="7e419d00-15cb-429d-a7ea-b2e38164f816" providerId="ADAL" clId="{0E6DC3B7-27CB-7747-81AB-811848186609}" dt="2023-01-08T11:32:30.699" v="19" actId="1076"/>
          <ac:picMkLst>
            <pc:docMk/>
            <pc:sldMk cId="330751013" sldId="585"/>
            <ac:picMk id="6" creationId="{BDB35E29-BFBA-E1CE-06C9-4C73B5C16450}"/>
          </ac:picMkLst>
        </pc:picChg>
      </pc:sldChg>
      <pc:sldChg chg="add del">
        <pc:chgData name="Jeff Ruffolo" userId="7e419d00-15cb-429d-a7ea-b2e38164f816" providerId="ADAL" clId="{0E6DC3B7-27CB-7747-81AB-811848186609}" dt="2023-01-08T11:32:39.199" v="21" actId="2696"/>
        <pc:sldMkLst>
          <pc:docMk/>
          <pc:sldMk cId="2294139556" sldId="586"/>
        </pc:sldMkLst>
      </pc:sldChg>
      <pc:sldChg chg="addSp modSp add">
        <pc:chgData name="Jeff Ruffolo" userId="7e419d00-15cb-429d-a7ea-b2e38164f816" providerId="ADAL" clId="{0E6DC3B7-27CB-7747-81AB-811848186609}" dt="2023-01-08T11:46:07.963" v="111"/>
        <pc:sldMkLst>
          <pc:docMk/>
          <pc:sldMk cId="38086318" sldId="587"/>
        </pc:sldMkLst>
        <pc:spChg chg="add mod">
          <ac:chgData name="Jeff Ruffolo" userId="7e419d00-15cb-429d-a7ea-b2e38164f816" providerId="ADAL" clId="{0E6DC3B7-27CB-7747-81AB-811848186609}" dt="2023-01-08T11:46:07.963" v="111"/>
          <ac:spMkLst>
            <pc:docMk/>
            <pc:sldMk cId="38086318" sldId="587"/>
            <ac:spMk id="3" creationId="{3BB58480-2B95-3B4D-ABFF-0E2EB4E75E22}"/>
          </ac:spMkLst>
        </pc:spChg>
      </pc:sldChg>
      <pc:sldChg chg="addSp modSp add">
        <pc:chgData name="Jeff Ruffolo" userId="7e419d00-15cb-429d-a7ea-b2e38164f816" providerId="ADAL" clId="{0E6DC3B7-27CB-7747-81AB-811848186609}" dt="2023-01-08T11:46:09.219" v="112"/>
        <pc:sldMkLst>
          <pc:docMk/>
          <pc:sldMk cId="2328340644" sldId="588"/>
        </pc:sldMkLst>
        <pc:spChg chg="add mod">
          <ac:chgData name="Jeff Ruffolo" userId="7e419d00-15cb-429d-a7ea-b2e38164f816" providerId="ADAL" clId="{0E6DC3B7-27CB-7747-81AB-811848186609}" dt="2023-01-08T11:46:09.219" v="112"/>
          <ac:spMkLst>
            <pc:docMk/>
            <pc:sldMk cId="2328340644" sldId="588"/>
            <ac:spMk id="3" creationId="{3B1E76FB-BEC1-A95A-571F-5715C8C20BF0}"/>
          </ac:spMkLst>
        </pc:spChg>
      </pc:sldChg>
      <pc:sldChg chg="add del">
        <pc:chgData name="Jeff Ruffolo" userId="7e419d00-15cb-429d-a7ea-b2e38164f816" providerId="ADAL" clId="{0E6DC3B7-27CB-7747-81AB-811848186609}" dt="2023-01-08T11:31:44.801" v="12" actId="2696"/>
        <pc:sldMkLst>
          <pc:docMk/>
          <pc:sldMk cId="1777181520" sldId="589"/>
        </pc:sldMkLst>
      </pc:sldChg>
      <pc:sldChg chg="addSp modSp add">
        <pc:chgData name="Jeff Ruffolo" userId="7e419d00-15cb-429d-a7ea-b2e38164f816" providerId="ADAL" clId="{0E6DC3B7-27CB-7747-81AB-811848186609}" dt="2023-01-08T11:46:10.669" v="113"/>
        <pc:sldMkLst>
          <pc:docMk/>
          <pc:sldMk cId="70526167" sldId="590"/>
        </pc:sldMkLst>
        <pc:spChg chg="add mod">
          <ac:chgData name="Jeff Ruffolo" userId="7e419d00-15cb-429d-a7ea-b2e38164f816" providerId="ADAL" clId="{0E6DC3B7-27CB-7747-81AB-811848186609}" dt="2023-01-08T11:46:10.669" v="113"/>
          <ac:spMkLst>
            <pc:docMk/>
            <pc:sldMk cId="70526167" sldId="590"/>
            <ac:spMk id="3" creationId="{9E84D76D-476C-F723-A8BC-87FAD49A7B1A}"/>
          </ac:spMkLst>
        </pc:spChg>
      </pc:sldChg>
      <pc:sldChg chg="addSp modSp add">
        <pc:chgData name="Jeff Ruffolo" userId="7e419d00-15cb-429d-a7ea-b2e38164f816" providerId="ADAL" clId="{0E6DC3B7-27CB-7747-81AB-811848186609}" dt="2023-01-08T11:46:11.947" v="114"/>
        <pc:sldMkLst>
          <pc:docMk/>
          <pc:sldMk cId="1918404770" sldId="591"/>
        </pc:sldMkLst>
        <pc:spChg chg="add mod">
          <ac:chgData name="Jeff Ruffolo" userId="7e419d00-15cb-429d-a7ea-b2e38164f816" providerId="ADAL" clId="{0E6DC3B7-27CB-7747-81AB-811848186609}" dt="2023-01-08T11:46:11.947" v="114"/>
          <ac:spMkLst>
            <pc:docMk/>
            <pc:sldMk cId="1918404770" sldId="591"/>
            <ac:spMk id="3" creationId="{0EDAC08D-916C-9142-0ED1-D452166F5D18}"/>
          </ac:spMkLst>
        </pc:spChg>
      </pc:sldChg>
      <pc:sldChg chg="addSp modSp add mod">
        <pc:chgData name="Jeff Ruffolo" userId="7e419d00-15cb-429d-a7ea-b2e38164f816" providerId="ADAL" clId="{0E6DC3B7-27CB-7747-81AB-811848186609}" dt="2023-01-08T11:46:13.632" v="115"/>
        <pc:sldMkLst>
          <pc:docMk/>
          <pc:sldMk cId="3652105939" sldId="592"/>
        </pc:sldMkLst>
        <pc:spChg chg="add mod">
          <ac:chgData name="Jeff Ruffolo" userId="7e419d00-15cb-429d-a7ea-b2e38164f816" providerId="ADAL" clId="{0E6DC3B7-27CB-7747-81AB-811848186609}" dt="2023-01-08T11:46:13.632" v="115"/>
          <ac:spMkLst>
            <pc:docMk/>
            <pc:sldMk cId="3652105939" sldId="592"/>
            <ac:spMk id="3" creationId="{8A9FC309-3767-1EB4-3DFC-1AACA34AFE95}"/>
          </ac:spMkLst>
        </pc:spChg>
        <pc:picChg chg="mod">
          <ac:chgData name="Jeff Ruffolo" userId="7e419d00-15cb-429d-a7ea-b2e38164f816" providerId="ADAL" clId="{0E6DC3B7-27CB-7747-81AB-811848186609}" dt="2023-01-08T11:39:32.725" v="35" actId="14826"/>
          <ac:picMkLst>
            <pc:docMk/>
            <pc:sldMk cId="3652105939" sldId="592"/>
            <ac:picMk id="6" creationId="{7E74CC93-A05E-9FBC-4330-D3CBC8002F3D}"/>
          </ac:picMkLst>
        </pc:picChg>
      </pc:sldChg>
      <pc:sldChg chg="addSp modSp add mod">
        <pc:chgData name="Jeff Ruffolo" userId="7e419d00-15cb-429d-a7ea-b2e38164f816" providerId="ADAL" clId="{0E6DC3B7-27CB-7747-81AB-811848186609}" dt="2023-01-08T11:46:15.408" v="116"/>
        <pc:sldMkLst>
          <pc:docMk/>
          <pc:sldMk cId="3594043219" sldId="593"/>
        </pc:sldMkLst>
        <pc:spChg chg="add mod">
          <ac:chgData name="Jeff Ruffolo" userId="7e419d00-15cb-429d-a7ea-b2e38164f816" providerId="ADAL" clId="{0E6DC3B7-27CB-7747-81AB-811848186609}" dt="2023-01-08T11:46:15.408" v="116"/>
          <ac:spMkLst>
            <pc:docMk/>
            <pc:sldMk cId="3594043219" sldId="593"/>
            <ac:spMk id="3" creationId="{EF45233B-9BB5-03B3-410A-355110ED1B53}"/>
          </ac:spMkLst>
        </pc:spChg>
        <pc:picChg chg="mod">
          <ac:chgData name="Jeff Ruffolo" userId="7e419d00-15cb-429d-a7ea-b2e38164f816" providerId="ADAL" clId="{0E6DC3B7-27CB-7747-81AB-811848186609}" dt="2023-01-08T11:39:23.586" v="34" actId="14826"/>
          <ac:picMkLst>
            <pc:docMk/>
            <pc:sldMk cId="3594043219" sldId="593"/>
            <ac:picMk id="5" creationId="{2928FAA1-38C5-50A6-9C7B-43B052755B31}"/>
          </ac:picMkLst>
        </pc:picChg>
      </pc:sldChg>
      <pc:sldChg chg="addSp modSp add">
        <pc:chgData name="Jeff Ruffolo" userId="7e419d00-15cb-429d-a7ea-b2e38164f816" providerId="ADAL" clId="{0E6DC3B7-27CB-7747-81AB-811848186609}" dt="2023-01-08T11:46:16.721" v="117"/>
        <pc:sldMkLst>
          <pc:docMk/>
          <pc:sldMk cId="2163917071" sldId="594"/>
        </pc:sldMkLst>
        <pc:spChg chg="add mod">
          <ac:chgData name="Jeff Ruffolo" userId="7e419d00-15cb-429d-a7ea-b2e38164f816" providerId="ADAL" clId="{0E6DC3B7-27CB-7747-81AB-811848186609}" dt="2023-01-08T11:46:16.721" v="117"/>
          <ac:spMkLst>
            <pc:docMk/>
            <pc:sldMk cId="2163917071" sldId="594"/>
            <ac:spMk id="3" creationId="{8AB338A3-4E5B-6AB5-2C7A-357348DF1DDB}"/>
          </ac:spMkLst>
        </pc:spChg>
      </pc:sldChg>
      <pc:sldChg chg="addSp delSp modSp add mod">
        <pc:chgData name="Jeff Ruffolo" userId="7e419d00-15cb-429d-a7ea-b2e38164f816" providerId="ADAL" clId="{0E6DC3B7-27CB-7747-81AB-811848186609}" dt="2023-01-08T11:46:19.109" v="118"/>
        <pc:sldMkLst>
          <pc:docMk/>
          <pc:sldMk cId="3312080417" sldId="595"/>
        </pc:sldMkLst>
        <pc:spChg chg="add mod">
          <ac:chgData name="Jeff Ruffolo" userId="7e419d00-15cb-429d-a7ea-b2e38164f816" providerId="ADAL" clId="{0E6DC3B7-27CB-7747-81AB-811848186609}" dt="2023-01-08T11:46:19.109" v="118"/>
          <ac:spMkLst>
            <pc:docMk/>
            <pc:sldMk cId="3312080417" sldId="595"/>
            <ac:spMk id="5" creationId="{483B7AB0-C1A2-09F4-F53F-A06C994D7D3F}"/>
          </ac:spMkLst>
        </pc:spChg>
        <pc:grpChg chg="del">
          <ac:chgData name="Jeff Ruffolo" userId="7e419d00-15cb-429d-a7ea-b2e38164f816" providerId="ADAL" clId="{0E6DC3B7-27CB-7747-81AB-811848186609}" dt="2023-01-08T11:39:00.518" v="28" actId="478"/>
          <ac:grpSpMkLst>
            <pc:docMk/>
            <pc:sldMk cId="3312080417" sldId="595"/>
            <ac:grpSpMk id="9" creationId="{9EE2B37D-B036-2644-FC51-1E5A273FC69C}"/>
          </ac:grpSpMkLst>
        </pc:grpChg>
        <pc:picChg chg="add mod">
          <ac:chgData name="Jeff Ruffolo" userId="7e419d00-15cb-429d-a7ea-b2e38164f816" providerId="ADAL" clId="{0E6DC3B7-27CB-7747-81AB-811848186609}" dt="2023-01-08T11:39:09.398" v="33" actId="1076"/>
          <ac:picMkLst>
            <pc:docMk/>
            <pc:sldMk cId="3312080417" sldId="595"/>
            <ac:picMk id="3" creationId="{C40A6E10-5B94-7538-38B4-FF8D26917C6F}"/>
          </ac:picMkLst>
        </pc:picChg>
      </pc:sldChg>
      <pc:sldChg chg="add del">
        <pc:chgData name="Jeff Ruffolo" userId="7e419d00-15cb-429d-a7ea-b2e38164f816" providerId="ADAL" clId="{0E6DC3B7-27CB-7747-81AB-811848186609}" dt="2023-01-08T11:39:48.342" v="36" actId="2696"/>
        <pc:sldMkLst>
          <pc:docMk/>
          <pc:sldMk cId="1690477772" sldId="596"/>
        </pc:sldMkLst>
      </pc:sldChg>
      <pc:sldChg chg="add">
        <pc:chgData name="Jeff Ruffolo" userId="7e419d00-15cb-429d-a7ea-b2e38164f816" providerId="ADAL" clId="{0E6DC3B7-27CB-7747-81AB-811848186609}" dt="2023-01-08T13:04:01.592" v="128"/>
        <pc:sldMkLst>
          <pc:docMk/>
          <pc:sldMk cId="886674001" sldId="597"/>
        </pc:sldMkLst>
      </pc:sldChg>
      <pc:sldChg chg="add">
        <pc:chgData name="Jeff Ruffolo" userId="7e419d00-15cb-429d-a7ea-b2e38164f816" providerId="ADAL" clId="{0E6DC3B7-27CB-7747-81AB-811848186609}" dt="2023-01-08T12:58:12.794" v="127"/>
        <pc:sldMkLst>
          <pc:docMk/>
          <pc:sldMk cId="2384667057" sldId="598"/>
        </pc:sldMkLst>
      </pc:sldChg>
      <pc:sldChg chg="add">
        <pc:chgData name="Jeff Ruffolo" userId="7e419d00-15cb-429d-a7ea-b2e38164f816" providerId="ADAL" clId="{0E6DC3B7-27CB-7747-81AB-811848186609}" dt="2023-01-08T12:57:50.596" v="126"/>
        <pc:sldMkLst>
          <pc:docMk/>
          <pc:sldMk cId="3327387142" sldId="599"/>
        </pc:sldMkLst>
      </pc:sldChg>
      <pc:sldChg chg="modSp add mod">
        <pc:chgData name="Jeff Ruffolo" userId="7e419d00-15cb-429d-a7ea-b2e38164f816" providerId="ADAL" clId="{0E6DC3B7-27CB-7747-81AB-811848186609}" dt="2023-01-08T13:17:55.522" v="130" actId="20577"/>
        <pc:sldMkLst>
          <pc:docMk/>
          <pc:sldMk cId="468141088" sldId="600"/>
        </pc:sldMkLst>
        <pc:spChg chg="mod">
          <ac:chgData name="Jeff Ruffolo" userId="7e419d00-15cb-429d-a7ea-b2e38164f816" providerId="ADAL" clId="{0E6DC3B7-27CB-7747-81AB-811848186609}" dt="2023-01-08T13:17:55.522" v="130" actId="20577"/>
          <ac:spMkLst>
            <pc:docMk/>
            <pc:sldMk cId="468141088" sldId="600"/>
            <ac:spMk id="2" creationId="{509E7DC1-B9B8-2C6F-FBEB-1F2815A7954C}"/>
          </ac:spMkLst>
        </pc:spChg>
      </pc:sldChg>
      <pc:sldChg chg="add">
        <pc:chgData name="Jeff Ruffolo" userId="7e419d00-15cb-429d-a7ea-b2e38164f816" providerId="ADAL" clId="{0E6DC3B7-27CB-7747-81AB-811848186609}" dt="2023-01-08T12:57:50.596" v="126"/>
        <pc:sldMkLst>
          <pc:docMk/>
          <pc:sldMk cId="1504136300" sldId="601"/>
        </pc:sldMkLst>
      </pc:sldChg>
    </pc:docChg>
  </pc:docChgLst>
  <pc:docChgLst>
    <pc:chgData name="Jeff Ruffolo" userId="7e419d00-15cb-429d-a7ea-b2e38164f816" providerId="ADAL" clId="{0A0808D8-B83D-7B4E-BABA-49FAB4FE090E}"/>
    <pc:docChg chg="undo custSel modSld">
      <pc:chgData name="Jeff Ruffolo" userId="7e419d00-15cb-429d-a7ea-b2e38164f816" providerId="ADAL" clId="{0A0808D8-B83D-7B4E-BABA-49FAB4FE090E}" dt="2022-02-26T21:23:37.081" v="1" actId="1076"/>
      <pc:docMkLst>
        <pc:docMk/>
      </pc:docMkLst>
      <pc:sldChg chg="modSp">
        <pc:chgData name="Jeff Ruffolo" userId="7e419d00-15cb-429d-a7ea-b2e38164f816" providerId="ADAL" clId="{0A0808D8-B83D-7B4E-BABA-49FAB4FE090E}" dt="2022-02-26T21:23:37.081" v="1" actId="1076"/>
        <pc:sldMkLst>
          <pc:docMk/>
          <pc:sldMk cId="622248467" sldId="550"/>
        </pc:sldMkLst>
        <pc:picChg chg="mod">
          <ac:chgData name="Jeff Ruffolo" userId="7e419d00-15cb-429d-a7ea-b2e38164f816" providerId="ADAL" clId="{0A0808D8-B83D-7B4E-BABA-49FAB4FE090E}" dt="2022-02-26T21:23:37.081" v="1" actId="1076"/>
          <ac:picMkLst>
            <pc:docMk/>
            <pc:sldMk cId="622248467" sldId="550"/>
            <ac:picMk id="6" creationId="{B4B8D1E9-88B5-1C4D-9E6A-29B60420B42E}"/>
          </ac:picMkLst>
        </pc:picChg>
      </pc:sldChg>
    </pc:docChg>
  </pc:docChgLst>
  <pc:docChgLst>
    <pc:chgData name="Jeff Ruffolo" userId="7e419d00-15cb-429d-a7ea-b2e38164f816" providerId="ADAL" clId="{DA1661DA-0435-C94F-9200-2AF45EA2DC84}"/>
    <pc:docChg chg="undo redo custSel addSld delSld modSld sldOrd addSection delSection modSection">
      <pc:chgData name="Jeff Ruffolo" userId="7e419d00-15cb-429d-a7ea-b2e38164f816" providerId="ADAL" clId="{DA1661DA-0435-C94F-9200-2AF45EA2DC84}" dt="2022-03-02T23:07:53.563" v="2202" actId="20577"/>
      <pc:docMkLst>
        <pc:docMk/>
      </pc:docMkLst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2891655909" sldId="258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2891655909" sldId="258"/>
            <ac:spMk id="3" creationId="{A6D9CF52-373E-4849-95E9-B687264A2668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19733953" sldId="259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19733953" sldId="259"/>
            <ac:spMk id="3" creationId="{2C4AF226-973D-B34E-AAC6-6646B1366CC2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3604489947" sldId="275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3604489947" sldId="275"/>
            <ac:spMk id="3" creationId="{DA3C6F17-6D52-A344-BC75-5AD49CF6531F}"/>
          </ac:spMkLst>
        </pc:spChg>
      </pc:sldChg>
      <pc:sldChg chg="addSp delSp modSp mod delAnim modAnim">
        <pc:chgData name="Jeff Ruffolo" userId="7e419d00-15cb-429d-a7ea-b2e38164f816" providerId="ADAL" clId="{DA1661DA-0435-C94F-9200-2AF45EA2DC84}" dt="2022-03-02T19:37:10.749" v="1837" actId="1076"/>
        <pc:sldMkLst>
          <pc:docMk/>
          <pc:sldMk cId="1345263409" sldId="287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1345263409" sldId="287"/>
            <ac:spMk id="3" creationId="{9B40B4DA-4E89-DE40-8CD9-0575507D3C65}"/>
          </ac:spMkLst>
        </pc:spChg>
        <pc:picChg chg="add del">
          <ac:chgData name="Jeff Ruffolo" userId="7e419d00-15cb-429d-a7ea-b2e38164f816" providerId="ADAL" clId="{DA1661DA-0435-C94F-9200-2AF45EA2DC84}" dt="2022-03-02T19:34:58.163" v="1818" actId="478"/>
          <ac:picMkLst>
            <pc:docMk/>
            <pc:sldMk cId="1345263409" sldId="287"/>
            <ac:picMk id="4" creationId="{F9C9E4C6-8952-0B4F-A1A5-6ED48D716EBA}"/>
          </ac:picMkLst>
        </pc:picChg>
        <pc:picChg chg="del">
          <ac:chgData name="Jeff Ruffolo" userId="7e419d00-15cb-429d-a7ea-b2e38164f816" providerId="ADAL" clId="{DA1661DA-0435-C94F-9200-2AF45EA2DC84}" dt="2022-03-02T19:34:33.490" v="1804" actId="478"/>
          <ac:picMkLst>
            <pc:docMk/>
            <pc:sldMk cId="1345263409" sldId="287"/>
            <ac:picMk id="6" creationId="{4302F5CA-5E78-974B-AC37-2935AD3500C0}"/>
          </ac:picMkLst>
        </pc:picChg>
        <pc:picChg chg="add del mod">
          <ac:chgData name="Jeff Ruffolo" userId="7e419d00-15cb-429d-a7ea-b2e38164f816" providerId="ADAL" clId="{DA1661DA-0435-C94F-9200-2AF45EA2DC84}" dt="2022-03-02T19:35:07.578" v="1825" actId="1076"/>
          <ac:picMkLst>
            <pc:docMk/>
            <pc:sldMk cId="1345263409" sldId="287"/>
            <ac:picMk id="7" creationId="{AE475048-BD67-FC4B-9384-9F6EB6A9B384}"/>
          </ac:picMkLst>
        </pc:picChg>
        <pc:picChg chg="del">
          <ac:chgData name="Jeff Ruffolo" userId="7e419d00-15cb-429d-a7ea-b2e38164f816" providerId="ADAL" clId="{DA1661DA-0435-C94F-9200-2AF45EA2DC84}" dt="2022-03-02T19:34:33.057" v="1803" actId="478"/>
          <ac:picMkLst>
            <pc:docMk/>
            <pc:sldMk cId="1345263409" sldId="287"/>
            <ac:picMk id="10" creationId="{C3F3155F-5704-AD45-8437-3BACC0BF4169}"/>
          </ac:picMkLst>
        </pc:picChg>
        <pc:picChg chg="add mod">
          <ac:chgData name="Jeff Ruffolo" userId="7e419d00-15cb-429d-a7ea-b2e38164f816" providerId="ADAL" clId="{DA1661DA-0435-C94F-9200-2AF45EA2DC84}" dt="2022-03-02T19:36:53.316" v="1830" actId="1076"/>
          <ac:picMkLst>
            <pc:docMk/>
            <pc:sldMk cId="1345263409" sldId="287"/>
            <ac:picMk id="11" creationId="{E0110989-0BB4-D148-A1CF-AD30BFE5FE00}"/>
          </ac:picMkLst>
        </pc:picChg>
        <pc:picChg chg="add mod">
          <ac:chgData name="Jeff Ruffolo" userId="7e419d00-15cb-429d-a7ea-b2e38164f816" providerId="ADAL" clId="{DA1661DA-0435-C94F-9200-2AF45EA2DC84}" dt="2022-03-02T19:37:10.749" v="1837" actId="1076"/>
          <ac:picMkLst>
            <pc:docMk/>
            <pc:sldMk cId="1345263409" sldId="287"/>
            <ac:picMk id="13" creationId="{9486B9E0-D895-AE4C-9606-E72B3CB24C26}"/>
          </ac:picMkLst>
        </pc:picChg>
      </pc:sldChg>
      <pc:sldChg chg="delSp modSp mod ord">
        <pc:chgData name="Jeff Ruffolo" userId="7e419d00-15cb-429d-a7ea-b2e38164f816" providerId="ADAL" clId="{DA1661DA-0435-C94F-9200-2AF45EA2DC84}" dt="2022-03-02T23:07:53.563" v="2202" actId="20577"/>
        <pc:sldMkLst>
          <pc:docMk/>
          <pc:sldMk cId="791461468" sldId="291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791461468" sldId="291"/>
            <ac:spMk id="4" creationId="{38678193-7139-E948-AE6E-841EEF48FDE2}"/>
          </ac:spMkLst>
        </pc:spChg>
        <pc:spChg chg="mod">
          <ac:chgData name="Jeff Ruffolo" userId="7e419d00-15cb-429d-a7ea-b2e38164f816" providerId="ADAL" clId="{DA1661DA-0435-C94F-9200-2AF45EA2DC84}" dt="2022-03-02T23:07:53.563" v="2202" actId="20577"/>
          <ac:spMkLst>
            <pc:docMk/>
            <pc:sldMk cId="791461468" sldId="291"/>
            <ac:spMk id="18" creationId="{AD0714F4-F8D2-494B-B7ED-0465CB7CD1F4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2967881697" sldId="294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2967881697" sldId="294"/>
            <ac:spMk id="3" creationId="{F4B7865F-CC9A-F749-BCB2-1715D538C9E6}"/>
          </ac:spMkLst>
        </pc:spChg>
      </pc:sldChg>
      <pc:sldChg chg="delSp modSp mod">
        <pc:chgData name="Jeff Ruffolo" userId="7e419d00-15cb-429d-a7ea-b2e38164f816" providerId="ADAL" clId="{DA1661DA-0435-C94F-9200-2AF45EA2DC84}" dt="2022-03-02T19:08:15.178" v="1521" actId="207"/>
        <pc:sldMkLst>
          <pc:docMk/>
          <pc:sldMk cId="1534754999" sldId="307"/>
        </pc:sldMkLst>
        <pc:spChg chg="mod">
          <ac:chgData name="Jeff Ruffolo" userId="7e419d00-15cb-429d-a7ea-b2e38164f816" providerId="ADAL" clId="{DA1661DA-0435-C94F-9200-2AF45EA2DC84}" dt="2022-03-02T19:08:15.178" v="1521" actId="207"/>
          <ac:spMkLst>
            <pc:docMk/>
            <pc:sldMk cId="1534754999" sldId="307"/>
            <ac:spMk id="2" creationId="{3BB90B9E-35FC-6443-ACC3-C836526AED79}"/>
          </ac:spMkLst>
        </pc:spChg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1534754999" sldId="307"/>
            <ac:spMk id="3" creationId="{43B55F2C-3BA5-CB40-B8AB-586C98CA54FD}"/>
          </ac:spMkLst>
        </pc:spChg>
      </pc:sldChg>
      <pc:sldChg chg="delSp modSp mod">
        <pc:chgData name="Jeff Ruffolo" userId="7e419d00-15cb-429d-a7ea-b2e38164f816" providerId="ADAL" clId="{DA1661DA-0435-C94F-9200-2AF45EA2DC84}" dt="2022-03-02T19:08:48.645" v="1558" actId="20577"/>
        <pc:sldMkLst>
          <pc:docMk/>
          <pc:sldMk cId="1757782771" sldId="501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1757782771" sldId="501"/>
            <ac:spMk id="3" creationId="{6636CF33-FDA7-2A49-A27D-F6AD8FC60232}"/>
          </ac:spMkLst>
        </pc:spChg>
        <pc:spChg chg="mod">
          <ac:chgData name="Jeff Ruffolo" userId="7e419d00-15cb-429d-a7ea-b2e38164f816" providerId="ADAL" clId="{DA1661DA-0435-C94F-9200-2AF45EA2DC84}" dt="2022-03-02T19:08:48.645" v="1558" actId="20577"/>
          <ac:spMkLst>
            <pc:docMk/>
            <pc:sldMk cId="1757782771" sldId="501"/>
            <ac:spMk id="7" creationId="{BBB1D94E-EAD9-A844-9E3F-F1868AD48A6F}"/>
          </ac:spMkLst>
        </pc:spChg>
      </pc:sldChg>
      <pc:sldChg chg="ord">
        <pc:chgData name="Jeff Ruffolo" userId="7e419d00-15cb-429d-a7ea-b2e38164f816" providerId="ADAL" clId="{DA1661DA-0435-C94F-9200-2AF45EA2DC84}" dt="2022-03-02T19:39:30.452" v="1844" actId="20578"/>
        <pc:sldMkLst>
          <pc:docMk/>
          <pc:sldMk cId="2325982726" sldId="502"/>
        </pc:sldMkLst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1235985627" sldId="503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1235985627" sldId="503"/>
            <ac:spMk id="3" creationId="{522D303A-6236-AC40-8D98-9C4863CE16EF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89229124" sldId="504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89229124" sldId="504"/>
            <ac:spMk id="5" creationId="{D209514A-45CC-DF4D-ADAB-BECF96F680C2}"/>
          </ac:spMkLst>
        </pc:spChg>
      </pc:sldChg>
      <pc:sldChg chg="add">
        <pc:chgData name="Jeff Ruffolo" userId="7e419d00-15cb-429d-a7ea-b2e38164f816" providerId="ADAL" clId="{DA1661DA-0435-C94F-9200-2AF45EA2DC84}" dt="2022-02-25T18:50:39.506" v="323"/>
        <pc:sldMkLst>
          <pc:docMk/>
          <pc:sldMk cId="754065757" sldId="507"/>
        </pc:sldMkLst>
      </pc:sldChg>
      <pc:sldChg chg="addSp delSp modSp add mod delAnim modAnim">
        <pc:chgData name="Jeff Ruffolo" userId="7e419d00-15cb-429d-a7ea-b2e38164f816" providerId="ADAL" clId="{DA1661DA-0435-C94F-9200-2AF45EA2DC84}" dt="2022-03-02T19:11:47.060" v="1604" actId="20577"/>
        <pc:sldMkLst>
          <pc:docMk/>
          <pc:sldMk cId="3221062453" sldId="510"/>
        </pc:sldMkLst>
        <pc:spChg chg="mod">
          <ac:chgData name="Jeff Ruffolo" userId="7e419d00-15cb-429d-a7ea-b2e38164f816" providerId="ADAL" clId="{DA1661DA-0435-C94F-9200-2AF45EA2DC84}" dt="2022-03-02T19:11:47.060" v="1604" actId="20577"/>
          <ac:spMkLst>
            <pc:docMk/>
            <pc:sldMk cId="3221062453" sldId="510"/>
            <ac:spMk id="2" creationId="{A36332A0-9934-2E4E-A245-D519EF020CDA}"/>
          </ac:spMkLst>
        </pc:spChg>
        <pc:spChg chg="mod">
          <ac:chgData name="Jeff Ruffolo" userId="7e419d00-15cb-429d-a7ea-b2e38164f816" providerId="ADAL" clId="{DA1661DA-0435-C94F-9200-2AF45EA2DC84}" dt="2022-03-02T18:56:29.681" v="1283" actId="20577"/>
          <ac:spMkLst>
            <pc:docMk/>
            <pc:sldMk cId="3221062453" sldId="510"/>
            <ac:spMk id="4" creationId="{DA338ECE-82A9-6E46-BC41-11495EE726C4}"/>
          </ac:spMkLst>
        </pc:spChg>
        <pc:picChg chg="del">
          <ac:chgData name="Jeff Ruffolo" userId="7e419d00-15cb-429d-a7ea-b2e38164f816" providerId="ADAL" clId="{DA1661DA-0435-C94F-9200-2AF45EA2DC84}" dt="2022-03-02T18:55:48.829" v="1254" actId="478"/>
          <ac:picMkLst>
            <pc:docMk/>
            <pc:sldMk cId="3221062453" sldId="510"/>
            <ac:picMk id="5" creationId="{73974271-26B8-B541-8197-80A97D0882CE}"/>
          </ac:picMkLst>
        </pc:picChg>
        <pc:picChg chg="add mod">
          <ac:chgData name="Jeff Ruffolo" userId="7e419d00-15cb-429d-a7ea-b2e38164f816" providerId="ADAL" clId="{DA1661DA-0435-C94F-9200-2AF45EA2DC84}" dt="2022-03-02T18:55:59.821" v="1259" actId="1076"/>
          <ac:picMkLst>
            <pc:docMk/>
            <pc:sldMk cId="3221062453" sldId="510"/>
            <ac:picMk id="7" creationId="{47466CDC-4197-8841-A8D1-DE5749397623}"/>
          </ac:picMkLst>
        </pc:picChg>
        <pc:picChg chg="add mod">
          <ac:chgData name="Jeff Ruffolo" userId="7e419d00-15cb-429d-a7ea-b2e38164f816" providerId="ADAL" clId="{DA1661DA-0435-C94F-9200-2AF45EA2DC84}" dt="2022-03-02T18:56:16.290" v="1266" actId="1076"/>
          <ac:picMkLst>
            <pc:docMk/>
            <pc:sldMk cId="3221062453" sldId="510"/>
            <ac:picMk id="9" creationId="{56BE3F19-284A-A642-8D96-A92932744A6B}"/>
          </ac:picMkLst>
        </pc:picChg>
        <pc:picChg chg="add mod">
          <ac:chgData name="Jeff Ruffolo" userId="7e419d00-15cb-429d-a7ea-b2e38164f816" providerId="ADAL" clId="{DA1661DA-0435-C94F-9200-2AF45EA2DC84}" dt="2022-03-02T18:56:44.578" v="1289" actId="1076"/>
          <ac:picMkLst>
            <pc:docMk/>
            <pc:sldMk cId="3221062453" sldId="510"/>
            <ac:picMk id="11" creationId="{8EEDCDF3-F9CA-DB40-AA0D-07493C1807E6}"/>
          </ac:picMkLst>
        </pc:picChg>
        <pc:picChg chg="del">
          <ac:chgData name="Jeff Ruffolo" userId="7e419d00-15cb-429d-a7ea-b2e38164f816" providerId="ADAL" clId="{DA1661DA-0435-C94F-9200-2AF45EA2DC84}" dt="2022-03-02T18:55:47.471" v="1253" actId="478"/>
          <ac:picMkLst>
            <pc:docMk/>
            <pc:sldMk cId="3221062453" sldId="510"/>
            <ac:picMk id="13" creationId="{654C88CB-E10B-BC40-A907-E7F5556FE5CD}"/>
          </ac:picMkLst>
        </pc:picChg>
      </pc:sldChg>
      <pc:sldChg chg="delSp modSp add mod delAnim modAnim">
        <pc:chgData name="Jeff Ruffolo" userId="7e419d00-15cb-429d-a7ea-b2e38164f816" providerId="ADAL" clId="{DA1661DA-0435-C94F-9200-2AF45EA2DC84}" dt="2022-02-28T21:48:07.881" v="994"/>
        <pc:sldMkLst>
          <pc:docMk/>
          <pc:sldMk cId="3741026647" sldId="511"/>
        </pc:sldMkLst>
        <pc:spChg chg="del mod topLvl">
          <ac:chgData name="Jeff Ruffolo" userId="7e419d00-15cb-429d-a7ea-b2e38164f816" providerId="ADAL" clId="{DA1661DA-0435-C94F-9200-2AF45EA2DC84}" dt="2022-02-28T21:48:04.374" v="993" actId="478"/>
          <ac:spMkLst>
            <pc:docMk/>
            <pc:sldMk cId="3741026647" sldId="511"/>
            <ac:spMk id="5" creationId="{A5BB3199-CBED-4E4F-8E66-73F1AECD1850}"/>
          </ac:spMkLst>
        </pc:spChg>
        <pc:grpChg chg="del">
          <ac:chgData name="Jeff Ruffolo" userId="7e419d00-15cb-429d-a7ea-b2e38164f816" providerId="ADAL" clId="{DA1661DA-0435-C94F-9200-2AF45EA2DC84}" dt="2022-02-28T21:48:04.374" v="993" actId="478"/>
          <ac:grpSpMkLst>
            <pc:docMk/>
            <pc:sldMk cId="3741026647" sldId="511"/>
            <ac:grpSpMk id="6" creationId="{12C0AFAF-DE8C-C04A-9D45-85607F630FCE}"/>
          </ac:grpSpMkLst>
        </pc:grpChg>
        <pc:picChg chg="topLvl">
          <ac:chgData name="Jeff Ruffolo" userId="7e419d00-15cb-429d-a7ea-b2e38164f816" providerId="ADAL" clId="{DA1661DA-0435-C94F-9200-2AF45EA2DC84}" dt="2022-02-28T21:48:04.374" v="993" actId="478"/>
          <ac:picMkLst>
            <pc:docMk/>
            <pc:sldMk cId="3741026647" sldId="511"/>
            <ac:picMk id="11" creationId="{753039F3-FD3B-DA49-838D-9591163C8D18}"/>
          </ac:picMkLst>
        </pc:picChg>
      </pc:sldChg>
      <pc:sldChg chg="modSp add mod">
        <pc:chgData name="Jeff Ruffolo" userId="7e419d00-15cb-429d-a7ea-b2e38164f816" providerId="ADAL" clId="{DA1661DA-0435-C94F-9200-2AF45EA2DC84}" dt="2022-03-02T19:21:31.768" v="1802" actId="20577"/>
        <pc:sldMkLst>
          <pc:docMk/>
          <pc:sldMk cId="2473196025" sldId="512"/>
        </pc:sldMkLst>
        <pc:spChg chg="mod">
          <ac:chgData name="Jeff Ruffolo" userId="7e419d00-15cb-429d-a7ea-b2e38164f816" providerId="ADAL" clId="{DA1661DA-0435-C94F-9200-2AF45EA2DC84}" dt="2022-03-02T19:21:31.768" v="1802" actId="20577"/>
          <ac:spMkLst>
            <pc:docMk/>
            <pc:sldMk cId="2473196025" sldId="512"/>
            <ac:spMk id="2" creationId="{F5A146EE-D824-6249-868B-16392EC7260F}"/>
          </ac:spMkLst>
        </pc:spChg>
      </pc:sldChg>
      <pc:sldChg chg="modSp add mod">
        <pc:chgData name="Jeff Ruffolo" userId="7e419d00-15cb-429d-a7ea-b2e38164f816" providerId="ADAL" clId="{DA1661DA-0435-C94F-9200-2AF45EA2DC84}" dt="2022-03-02T23:05:11.339" v="2194" actId="18331"/>
        <pc:sldMkLst>
          <pc:docMk/>
          <pc:sldMk cId="3107438025" sldId="513"/>
        </pc:sldMkLst>
        <pc:spChg chg="mod">
          <ac:chgData name="Jeff Ruffolo" userId="7e419d00-15cb-429d-a7ea-b2e38164f816" providerId="ADAL" clId="{DA1661DA-0435-C94F-9200-2AF45EA2DC84}" dt="2022-02-25T18:50:39.602" v="324" actId="27636"/>
          <ac:spMkLst>
            <pc:docMk/>
            <pc:sldMk cId="3107438025" sldId="513"/>
            <ac:spMk id="2" creationId="{ACB346FF-BEBD-6142-91E8-39C13823AC98}"/>
          </ac:spMkLst>
        </pc:spChg>
        <pc:picChg chg="mod">
          <ac:chgData name="Jeff Ruffolo" userId="7e419d00-15cb-429d-a7ea-b2e38164f816" providerId="ADAL" clId="{DA1661DA-0435-C94F-9200-2AF45EA2DC84}" dt="2022-03-02T23:05:11.339" v="2194" actId="18331"/>
          <ac:picMkLst>
            <pc:docMk/>
            <pc:sldMk cId="3107438025" sldId="513"/>
            <ac:picMk id="5" creationId="{A715D2F2-7625-4540-8865-69F92D44F912}"/>
          </ac:picMkLst>
        </pc:picChg>
        <pc:picChg chg="mod modCrop">
          <ac:chgData name="Jeff Ruffolo" userId="7e419d00-15cb-429d-a7ea-b2e38164f816" providerId="ADAL" clId="{DA1661DA-0435-C94F-9200-2AF45EA2DC84}" dt="2022-03-02T23:05:11.339" v="2194" actId="18331"/>
          <ac:picMkLst>
            <pc:docMk/>
            <pc:sldMk cId="3107438025" sldId="513"/>
            <ac:picMk id="8" creationId="{54911D72-5B1A-E340-9554-299A09D56FD2}"/>
          </ac:picMkLst>
        </pc:picChg>
        <pc:picChg chg="mod modCrop">
          <ac:chgData name="Jeff Ruffolo" userId="7e419d00-15cb-429d-a7ea-b2e38164f816" providerId="ADAL" clId="{DA1661DA-0435-C94F-9200-2AF45EA2DC84}" dt="2022-03-02T23:05:11.339" v="2194" actId="18331"/>
          <ac:picMkLst>
            <pc:docMk/>
            <pc:sldMk cId="3107438025" sldId="513"/>
            <ac:picMk id="9" creationId="{2FAFCD89-3BB5-804F-A58F-F2CA455B2252}"/>
          </ac:picMkLst>
        </pc:picChg>
      </pc:sldChg>
      <pc:sldChg chg="modSp mod">
        <pc:chgData name="Jeff Ruffolo" userId="7e419d00-15cb-429d-a7ea-b2e38164f816" providerId="ADAL" clId="{DA1661DA-0435-C94F-9200-2AF45EA2DC84}" dt="2022-03-02T19:07:31.784" v="1520" actId="20577"/>
        <pc:sldMkLst>
          <pc:docMk/>
          <pc:sldMk cId="2715249257" sldId="521"/>
        </pc:sldMkLst>
        <pc:spChg chg="mod">
          <ac:chgData name="Jeff Ruffolo" userId="7e419d00-15cb-429d-a7ea-b2e38164f816" providerId="ADAL" clId="{DA1661DA-0435-C94F-9200-2AF45EA2DC84}" dt="2022-03-02T19:07:31.784" v="1520" actId="20577"/>
          <ac:spMkLst>
            <pc:docMk/>
            <pc:sldMk cId="2715249257" sldId="521"/>
            <ac:spMk id="4" creationId="{BE31433C-7F62-AE44-888A-D773EA1BD69F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3861844657" sldId="532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3861844657" sldId="532"/>
            <ac:spMk id="3" creationId="{A33C7E9C-AE8A-224B-82A8-2F1DE85FFCD1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806843245" sldId="535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806843245" sldId="535"/>
            <ac:spMk id="3" creationId="{57DF18B7-0AED-A94A-A6B0-C5F3E66F4D9F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4140773254" sldId="536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4140773254" sldId="536"/>
            <ac:spMk id="3" creationId="{80779F70-1320-9F44-9D5C-A9A01CCFB17C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1347938790" sldId="537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1347938790" sldId="537"/>
            <ac:spMk id="3" creationId="{55F0D913-8161-8A40-91D4-1346651A9471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3906303450" sldId="539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3906303450" sldId="539"/>
            <ac:spMk id="3" creationId="{9D596423-513C-C745-82A8-B917D824D150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1990082309" sldId="540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1990082309" sldId="540"/>
            <ac:spMk id="3" creationId="{3F3F3234-F96F-6147-9DA1-58C9C141167E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3760352308" sldId="544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3760352308" sldId="544"/>
            <ac:spMk id="3" creationId="{8CF8E962-7CE2-C848-A3B2-397DC99B5BF2}"/>
          </ac:spMkLst>
        </pc:sp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2116742783" sldId="545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2116742783" sldId="545"/>
            <ac:spMk id="3" creationId="{AA89E2FE-5D6A-6A44-90D2-B984CFB4BF8E}"/>
          </ac:spMkLst>
        </pc:spChg>
      </pc:sldChg>
      <pc:sldChg chg="addSp delSp modSp mod delAnim modAnim">
        <pc:chgData name="Jeff Ruffolo" userId="7e419d00-15cb-429d-a7ea-b2e38164f816" providerId="ADAL" clId="{DA1661DA-0435-C94F-9200-2AF45EA2DC84}" dt="2022-03-02T22:58:37.251" v="2178" actId="20577"/>
        <pc:sldMkLst>
          <pc:docMk/>
          <pc:sldMk cId="763917481" sldId="547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763917481" sldId="547"/>
            <ac:spMk id="3" creationId="{2368C331-9998-FD41-A580-805574FD67B1}"/>
          </ac:spMkLst>
        </pc:spChg>
        <pc:spChg chg="add mod">
          <ac:chgData name="Jeff Ruffolo" userId="7e419d00-15cb-429d-a7ea-b2e38164f816" providerId="ADAL" clId="{DA1661DA-0435-C94F-9200-2AF45EA2DC84}" dt="2022-03-02T22:58:37.251" v="2178" actId="20577"/>
          <ac:spMkLst>
            <pc:docMk/>
            <pc:sldMk cId="763917481" sldId="547"/>
            <ac:spMk id="29" creationId="{4618FA3C-8CBC-574D-B917-B297B9CFB426}"/>
          </ac:spMkLst>
        </pc:spChg>
        <pc:picChg chg="del">
          <ac:chgData name="Jeff Ruffolo" userId="7e419d00-15cb-429d-a7ea-b2e38164f816" providerId="ADAL" clId="{DA1661DA-0435-C94F-9200-2AF45EA2DC84}" dt="2022-03-02T22:13:51.160" v="1989" actId="478"/>
          <ac:picMkLst>
            <pc:docMk/>
            <pc:sldMk cId="763917481" sldId="547"/>
            <ac:picMk id="5" creationId="{EFC2515F-3FC2-1546-81CE-50927F849788}"/>
          </ac:picMkLst>
        </pc:picChg>
        <pc:picChg chg="add del mod">
          <ac:chgData name="Jeff Ruffolo" userId="7e419d00-15cb-429d-a7ea-b2e38164f816" providerId="ADAL" clId="{DA1661DA-0435-C94F-9200-2AF45EA2DC84}" dt="2022-03-02T22:34:08.509" v="2025" actId="478"/>
          <ac:picMkLst>
            <pc:docMk/>
            <pc:sldMk cId="763917481" sldId="547"/>
            <ac:picMk id="6" creationId="{23B47913-921E-7A42-A56D-1180EA25E4A8}"/>
          </ac:picMkLst>
        </pc:picChg>
        <pc:picChg chg="add del mod">
          <ac:chgData name="Jeff Ruffolo" userId="7e419d00-15cb-429d-a7ea-b2e38164f816" providerId="ADAL" clId="{DA1661DA-0435-C94F-9200-2AF45EA2DC84}" dt="2022-03-02T22:34:08.509" v="2025" actId="478"/>
          <ac:picMkLst>
            <pc:docMk/>
            <pc:sldMk cId="763917481" sldId="547"/>
            <ac:picMk id="8" creationId="{0C114661-42DF-C54D-AED8-F76E4D44E7FC}"/>
          </ac:picMkLst>
        </pc:picChg>
        <pc:picChg chg="add del mod">
          <ac:chgData name="Jeff Ruffolo" userId="7e419d00-15cb-429d-a7ea-b2e38164f816" providerId="ADAL" clId="{DA1661DA-0435-C94F-9200-2AF45EA2DC84}" dt="2022-03-02T22:34:08.509" v="2025" actId="478"/>
          <ac:picMkLst>
            <pc:docMk/>
            <pc:sldMk cId="763917481" sldId="547"/>
            <ac:picMk id="10" creationId="{B7B45DBF-F1CE-4F4F-BF2D-38AAC27815BE}"/>
          </ac:picMkLst>
        </pc:picChg>
        <pc:picChg chg="add del mod">
          <ac:chgData name="Jeff Ruffolo" userId="7e419d00-15cb-429d-a7ea-b2e38164f816" providerId="ADAL" clId="{DA1661DA-0435-C94F-9200-2AF45EA2DC84}" dt="2022-03-02T22:34:08.509" v="2025" actId="478"/>
          <ac:picMkLst>
            <pc:docMk/>
            <pc:sldMk cId="763917481" sldId="547"/>
            <ac:picMk id="12" creationId="{7EA077A4-AE5E-FE42-8424-ED2FC7F6DD40}"/>
          </ac:picMkLst>
        </pc:picChg>
        <pc:picChg chg="add del mod">
          <ac:chgData name="Jeff Ruffolo" userId="7e419d00-15cb-429d-a7ea-b2e38164f816" providerId="ADAL" clId="{DA1661DA-0435-C94F-9200-2AF45EA2DC84}" dt="2022-03-02T22:34:08.509" v="2025" actId="478"/>
          <ac:picMkLst>
            <pc:docMk/>
            <pc:sldMk cId="763917481" sldId="547"/>
            <ac:picMk id="14" creationId="{6AFA5E8F-88FB-D84D-9A1C-55D7904AD487}"/>
          </ac:picMkLst>
        </pc:picChg>
        <pc:picChg chg="add del mod">
          <ac:chgData name="Jeff Ruffolo" userId="7e419d00-15cb-429d-a7ea-b2e38164f816" providerId="ADAL" clId="{DA1661DA-0435-C94F-9200-2AF45EA2DC84}" dt="2022-03-02T22:34:08.509" v="2025" actId="478"/>
          <ac:picMkLst>
            <pc:docMk/>
            <pc:sldMk cId="763917481" sldId="547"/>
            <ac:picMk id="16" creationId="{0F119EF5-B9ED-7C49-924C-908A7188E8F6}"/>
          </ac:picMkLst>
        </pc:picChg>
        <pc:picChg chg="add mod">
          <ac:chgData name="Jeff Ruffolo" userId="7e419d00-15cb-429d-a7ea-b2e38164f816" providerId="ADAL" clId="{DA1661DA-0435-C94F-9200-2AF45EA2DC84}" dt="2022-03-02T22:36:46.806" v="2063" actId="12789"/>
          <ac:picMkLst>
            <pc:docMk/>
            <pc:sldMk cId="763917481" sldId="547"/>
            <ac:picMk id="18" creationId="{A28E241A-3C8C-A946-9AF9-545AD9AAAECC}"/>
          </ac:picMkLst>
        </pc:picChg>
        <pc:picChg chg="add mod">
          <ac:chgData name="Jeff Ruffolo" userId="7e419d00-15cb-429d-a7ea-b2e38164f816" providerId="ADAL" clId="{DA1661DA-0435-C94F-9200-2AF45EA2DC84}" dt="2022-03-02T22:36:46.806" v="2063" actId="12789"/>
          <ac:picMkLst>
            <pc:docMk/>
            <pc:sldMk cId="763917481" sldId="547"/>
            <ac:picMk id="20" creationId="{A8CB08C7-81F9-C147-91CE-1487BD5BFCE9}"/>
          </ac:picMkLst>
        </pc:picChg>
        <pc:picChg chg="add mod">
          <ac:chgData name="Jeff Ruffolo" userId="7e419d00-15cb-429d-a7ea-b2e38164f816" providerId="ADAL" clId="{DA1661DA-0435-C94F-9200-2AF45EA2DC84}" dt="2022-03-02T22:36:46.806" v="2063" actId="12789"/>
          <ac:picMkLst>
            <pc:docMk/>
            <pc:sldMk cId="763917481" sldId="547"/>
            <ac:picMk id="22" creationId="{2350489A-E5F7-8E4C-A9CA-38B25EDC2B75}"/>
          </ac:picMkLst>
        </pc:picChg>
        <pc:picChg chg="add mod">
          <ac:chgData name="Jeff Ruffolo" userId="7e419d00-15cb-429d-a7ea-b2e38164f816" providerId="ADAL" clId="{DA1661DA-0435-C94F-9200-2AF45EA2DC84}" dt="2022-03-02T22:36:46.806" v="2063" actId="12789"/>
          <ac:picMkLst>
            <pc:docMk/>
            <pc:sldMk cId="763917481" sldId="547"/>
            <ac:picMk id="24" creationId="{B924B445-322E-5541-B2A9-0CDEDA3E6610}"/>
          </ac:picMkLst>
        </pc:picChg>
        <pc:picChg chg="add mod">
          <ac:chgData name="Jeff Ruffolo" userId="7e419d00-15cb-429d-a7ea-b2e38164f816" providerId="ADAL" clId="{DA1661DA-0435-C94F-9200-2AF45EA2DC84}" dt="2022-03-02T22:36:46.806" v="2063" actId="12789"/>
          <ac:picMkLst>
            <pc:docMk/>
            <pc:sldMk cId="763917481" sldId="547"/>
            <ac:picMk id="26" creationId="{0D2F0C0C-B288-5945-9660-8E54D46E4841}"/>
          </ac:picMkLst>
        </pc:picChg>
        <pc:picChg chg="add mod">
          <ac:chgData name="Jeff Ruffolo" userId="7e419d00-15cb-429d-a7ea-b2e38164f816" providerId="ADAL" clId="{DA1661DA-0435-C94F-9200-2AF45EA2DC84}" dt="2022-03-02T22:36:46.806" v="2063" actId="12789"/>
          <ac:picMkLst>
            <pc:docMk/>
            <pc:sldMk cId="763917481" sldId="547"/>
            <ac:picMk id="28" creationId="{82565F67-00CF-FD45-871C-8A103559D790}"/>
          </ac:picMkLst>
        </pc:picChg>
      </pc:sldChg>
      <pc:sldChg chg="delSp ord">
        <pc:chgData name="Jeff Ruffolo" userId="7e419d00-15cb-429d-a7ea-b2e38164f816" providerId="ADAL" clId="{DA1661DA-0435-C94F-9200-2AF45EA2DC84}" dt="2022-03-02T19:39:33.306" v="1845" actId="20578"/>
        <pc:sldMkLst>
          <pc:docMk/>
          <pc:sldMk cId="3435140849" sldId="548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3435140849" sldId="548"/>
            <ac:spMk id="3" creationId="{EB0774A0-847E-4A41-B828-9988505E33B9}"/>
          </ac:spMkLst>
        </pc:spChg>
      </pc:sldChg>
      <pc:sldChg chg="addSp delSp modSp mod modAnim">
        <pc:chgData name="Jeff Ruffolo" userId="7e419d00-15cb-429d-a7ea-b2e38164f816" providerId="ADAL" clId="{DA1661DA-0435-C94F-9200-2AF45EA2DC84}" dt="2022-03-02T19:05:25.988" v="1486" actId="1076"/>
        <pc:sldMkLst>
          <pc:docMk/>
          <pc:sldMk cId="4204042440" sldId="549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4204042440" sldId="549"/>
            <ac:spMk id="3" creationId="{911795F7-E7BB-744E-8A25-CE053ADF2640}"/>
          </ac:spMkLst>
        </pc:spChg>
        <pc:spChg chg="add mod">
          <ac:chgData name="Jeff Ruffolo" userId="7e419d00-15cb-429d-a7ea-b2e38164f816" providerId="ADAL" clId="{DA1661DA-0435-C94F-9200-2AF45EA2DC84}" dt="2022-03-02T19:05:25.988" v="1486" actId="1076"/>
          <ac:spMkLst>
            <pc:docMk/>
            <pc:sldMk cId="4204042440" sldId="549"/>
            <ac:spMk id="7" creationId="{FD542C5F-B3F8-7542-8E4B-1738BF1DF893}"/>
          </ac:spMkLst>
        </pc:spChg>
        <pc:picChg chg="mod">
          <ac:chgData name="Jeff Ruffolo" userId="7e419d00-15cb-429d-a7ea-b2e38164f816" providerId="ADAL" clId="{DA1661DA-0435-C94F-9200-2AF45EA2DC84}" dt="2022-03-02T19:04:03.113" v="1446" actId="1076"/>
          <ac:picMkLst>
            <pc:docMk/>
            <pc:sldMk cId="4204042440" sldId="549"/>
            <ac:picMk id="5" creationId="{E3042EEF-BC4A-2444-B4F1-4E92E9DF084F}"/>
          </ac:picMkLst>
        </pc:picChg>
        <pc:picChg chg="mod">
          <ac:chgData name="Jeff Ruffolo" userId="7e419d00-15cb-429d-a7ea-b2e38164f816" providerId="ADAL" clId="{DA1661DA-0435-C94F-9200-2AF45EA2DC84}" dt="2022-03-02T19:04:03.113" v="1446" actId="1076"/>
          <ac:picMkLst>
            <pc:docMk/>
            <pc:sldMk cId="4204042440" sldId="549"/>
            <ac:picMk id="6" creationId="{AF0965D3-1542-A84B-9636-374B89C18CA9}"/>
          </ac:picMkLst>
        </pc:picChg>
      </pc:sldChg>
      <pc:sldChg chg="addSp modSp mod">
        <pc:chgData name="Jeff Ruffolo" userId="7e419d00-15cb-429d-a7ea-b2e38164f816" providerId="ADAL" clId="{DA1661DA-0435-C94F-9200-2AF45EA2DC84}" dt="2022-03-01T20:35:10.218" v="1221" actId="1076"/>
        <pc:sldMkLst>
          <pc:docMk/>
          <pc:sldMk cId="622248467" sldId="550"/>
        </pc:sldMkLst>
        <pc:spChg chg="mod">
          <ac:chgData name="Jeff Ruffolo" userId="7e419d00-15cb-429d-a7ea-b2e38164f816" providerId="ADAL" clId="{DA1661DA-0435-C94F-9200-2AF45EA2DC84}" dt="2022-03-01T20:34:39.539" v="1217" actId="20577"/>
          <ac:spMkLst>
            <pc:docMk/>
            <pc:sldMk cId="622248467" sldId="550"/>
            <ac:spMk id="4" creationId="{90B5EE90-4F0C-7049-9FD3-6EE70FCA67C3}"/>
          </ac:spMkLst>
        </pc:spChg>
        <pc:spChg chg="mod">
          <ac:chgData name="Jeff Ruffolo" userId="7e419d00-15cb-429d-a7ea-b2e38164f816" providerId="ADAL" clId="{DA1661DA-0435-C94F-9200-2AF45EA2DC84}" dt="2022-02-25T18:40:55.077" v="58" actId="20577"/>
          <ac:spMkLst>
            <pc:docMk/>
            <pc:sldMk cId="622248467" sldId="550"/>
            <ac:spMk id="5" creationId="{7CB8D410-177D-744D-8DF0-A7914C11C4BF}"/>
          </ac:spMkLst>
        </pc:spChg>
        <pc:picChg chg="mod">
          <ac:chgData name="Jeff Ruffolo" userId="7e419d00-15cb-429d-a7ea-b2e38164f816" providerId="ADAL" clId="{DA1661DA-0435-C94F-9200-2AF45EA2DC84}" dt="2022-02-25T18:40:43.471" v="41" actId="1076"/>
          <ac:picMkLst>
            <pc:docMk/>
            <pc:sldMk cId="622248467" sldId="550"/>
            <ac:picMk id="6" creationId="{B4B8D1E9-88B5-1C4D-9E6A-29B60420B42E}"/>
          </ac:picMkLst>
        </pc:picChg>
        <pc:picChg chg="add mod modCrop">
          <ac:chgData name="Jeff Ruffolo" userId="7e419d00-15cb-429d-a7ea-b2e38164f816" providerId="ADAL" clId="{DA1661DA-0435-C94F-9200-2AF45EA2DC84}" dt="2022-03-01T20:35:10.218" v="1221" actId="1076"/>
          <ac:picMkLst>
            <pc:docMk/>
            <pc:sldMk cId="622248467" sldId="550"/>
            <ac:picMk id="7" creationId="{13D8FA0C-BA31-434F-BB1E-99179F850F17}"/>
          </ac:picMkLst>
        </pc:picChg>
      </pc:sldChg>
      <pc:sldChg chg="delSp">
        <pc:chgData name="Jeff Ruffolo" userId="7e419d00-15cb-429d-a7ea-b2e38164f816" providerId="ADAL" clId="{DA1661DA-0435-C94F-9200-2AF45EA2DC84}" dt="2022-02-25T18:48:58.201" v="321"/>
        <pc:sldMkLst>
          <pc:docMk/>
          <pc:sldMk cId="212921893" sldId="551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212921893" sldId="551"/>
            <ac:spMk id="3" creationId="{C1691EFF-D4A3-EB42-A72D-48FA9B4ED291}"/>
          </ac:spMkLst>
        </pc:spChg>
      </pc:sldChg>
      <pc:sldChg chg="addSp delSp modSp">
        <pc:chgData name="Jeff Ruffolo" userId="7e419d00-15cb-429d-a7ea-b2e38164f816" providerId="ADAL" clId="{DA1661DA-0435-C94F-9200-2AF45EA2DC84}" dt="2022-03-02T22:55:07.220" v="2064"/>
        <pc:sldMkLst>
          <pc:docMk/>
          <pc:sldMk cId="2800780970" sldId="553"/>
        </pc:sldMkLst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2800780970" sldId="553"/>
            <ac:spMk id="3" creationId="{A4231F02-DCAE-8742-9C2E-3329583F0215}"/>
          </ac:spMkLst>
        </pc:spChg>
        <pc:spChg chg="add mod">
          <ac:chgData name="Jeff Ruffolo" userId="7e419d00-15cb-429d-a7ea-b2e38164f816" providerId="ADAL" clId="{DA1661DA-0435-C94F-9200-2AF45EA2DC84}" dt="2022-03-02T22:55:07.220" v="2064"/>
          <ac:spMkLst>
            <pc:docMk/>
            <pc:sldMk cId="2800780970" sldId="553"/>
            <ac:spMk id="15" creationId="{569EEE14-10C4-7F40-9737-F365896A4EFC}"/>
          </ac:spMkLst>
        </pc:spChg>
      </pc:sldChg>
      <pc:sldChg chg="delSp modSp new mod ord">
        <pc:chgData name="Jeff Ruffolo" userId="7e419d00-15cb-429d-a7ea-b2e38164f816" providerId="ADAL" clId="{DA1661DA-0435-C94F-9200-2AF45EA2DC84}" dt="2022-03-02T19:39:42.623" v="1846" actId="20578"/>
        <pc:sldMkLst>
          <pc:docMk/>
          <pc:sldMk cId="2774768956" sldId="554"/>
        </pc:sldMkLst>
        <pc:spChg chg="mod">
          <ac:chgData name="Jeff Ruffolo" userId="7e419d00-15cb-429d-a7ea-b2e38164f816" providerId="ADAL" clId="{DA1661DA-0435-C94F-9200-2AF45EA2DC84}" dt="2022-02-25T18:43:29.101" v="291" actId="1076"/>
          <ac:spMkLst>
            <pc:docMk/>
            <pc:sldMk cId="2774768956" sldId="554"/>
            <ac:spMk id="2" creationId="{A7D90CAF-5455-E848-A43D-75D2E97153BE}"/>
          </ac:spMkLst>
        </pc:spChg>
        <pc:spChg chg="mod">
          <ac:chgData name="Jeff Ruffolo" userId="7e419d00-15cb-429d-a7ea-b2e38164f816" providerId="ADAL" clId="{DA1661DA-0435-C94F-9200-2AF45EA2DC84}" dt="2022-02-25T18:43:08.880" v="284" actId="20577"/>
          <ac:spMkLst>
            <pc:docMk/>
            <pc:sldMk cId="2774768956" sldId="554"/>
            <ac:spMk id="3" creationId="{7B9F5246-926E-9346-A81C-0E5B8118FAFB}"/>
          </ac:spMkLst>
        </pc:spChg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2774768956" sldId="554"/>
            <ac:spMk id="4" creationId="{5AFEB6DD-7962-7944-A3B9-C46938B1DB3A}"/>
          </ac:spMkLst>
        </pc:spChg>
      </pc:sldChg>
      <pc:sldChg chg="delSp modSp new mod">
        <pc:chgData name="Jeff Ruffolo" userId="7e419d00-15cb-429d-a7ea-b2e38164f816" providerId="ADAL" clId="{DA1661DA-0435-C94F-9200-2AF45EA2DC84}" dt="2022-02-25T18:48:58.201" v="321"/>
        <pc:sldMkLst>
          <pc:docMk/>
          <pc:sldMk cId="3014847435" sldId="555"/>
        </pc:sldMkLst>
        <pc:spChg chg="mod">
          <ac:chgData name="Jeff Ruffolo" userId="7e419d00-15cb-429d-a7ea-b2e38164f816" providerId="ADAL" clId="{DA1661DA-0435-C94F-9200-2AF45EA2DC84}" dt="2022-02-25T18:48:38.332" v="297" actId="20577"/>
          <ac:spMkLst>
            <pc:docMk/>
            <pc:sldMk cId="3014847435" sldId="555"/>
            <ac:spMk id="2" creationId="{B5E0EC92-4EB0-574D-8ED3-CE36CB6E9222}"/>
          </ac:spMkLst>
        </pc:spChg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3014847435" sldId="555"/>
            <ac:spMk id="4" creationId="{F6D37E19-5D52-4648-8F32-5CE367AC0FD5}"/>
          </ac:spMkLst>
        </pc:spChg>
      </pc:sldChg>
      <pc:sldChg chg="delSp modSp new mod">
        <pc:chgData name="Jeff Ruffolo" userId="7e419d00-15cb-429d-a7ea-b2e38164f816" providerId="ADAL" clId="{DA1661DA-0435-C94F-9200-2AF45EA2DC84}" dt="2022-02-25T18:48:58.201" v="321"/>
        <pc:sldMkLst>
          <pc:docMk/>
          <pc:sldMk cId="390418916" sldId="556"/>
        </pc:sldMkLst>
        <pc:spChg chg="mod">
          <ac:chgData name="Jeff Ruffolo" userId="7e419d00-15cb-429d-a7ea-b2e38164f816" providerId="ADAL" clId="{DA1661DA-0435-C94F-9200-2AF45EA2DC84}" dt="2022-02-25T18:48:49.581" v="320" actId="20577"/>
          <ac:spMkLst>
            <pc:docMk/>
            <pc:sldMk cId="390418916" sldId="556"/>
            <ac:spMk id="2" creationId="{31DE8820-AD8B-D645-9418-C92BF4A11900}"/>
          </ac:spMkLst>
        </pc:spChg>
        <pc:spChg chg="del">
          <ac:chgData name="Jeff Ruffolo" userId="7e419d00-15cb-429d-a7ea-b2e38164f816" providerId="ADAL" clId="{DA1661DA-0435-C94F-9200-2AF45EA2DC84}" dt="2022-02-25T18:48:58.201" v="321"/>
          <ac:spMkLst>
            <pc:docMk/>
            <pc:sldMk cId="390418916" sldId="556"/>
            <ac:spMk id="4" creationId="{4EA54FCF-F067-2744-866D-E1B62197185D}"/>
          </ac:spMkLst>
        </pc:spChg>
      </pc:sldChg>
      <pc:sldChg chg="new">
        <pc:chgData name="Jeff Ruffolo" userId="7e419d00-15cb-429d-a7ea-b2e38164f816" providerId="ADAL" clId="{DA1661DA-0435-C94F-9200-2AF45EA2DC84}" dt="2022-02-25T18:50:16.065" v="322" actId="680"/>
        <pc:sldMkLst>
          <pc:docMk/>
          <pc:sldMk cId="3601737746" sldId="557"/>
        </pc:sldMkLst>
      </pc:sldChg>
      <pc:sldChg chg="modSp mod">
        <pc:chgData name="Jeff Ruffolo" userId="7e419d00-15cb-429d-a7ea-b2e38164f816" providerId="ADAL" clId="{DA1661DA-0435-C94F-9200-2AF45EA2DC84}" dt="2022-03-01T19:20:27.496" v="1088" actId="20577"/>
        <pc:sldMkLst>
          <pc:docMk/>
          <pc:sldMk cId="1966054106" sldId="560"/>
        </pc:sldMkLst>
        <pc:spChg chg="mod">
          <ac:chgData name="Jeff Ruffolo" userId="7e419d00-15cb-429d-a7ea-b2e38164f816" providerId="ADAL" clId="{DA1661DA-0435-C94F-9200-2AF45EA2DC84}" dt="2022-03-01T19:20:27.496" v="1088" actId="20577"/>
          <ac:spMkLst>
            <pc:docMk/>
            <pc:sldMk cId="1966054106" sldId="560"/>
            <ac:spMk id="3" creationId="{DC7D7377-DC50-4040-9E36-BF3BDAE717BD}"/>
          </ac:spMkLst>
        </pc:spChg>
      </pc:sldChg>
      <pc:sldChg chg="addSp modSp del mod">
        <pc:chgData name="Jeff Ruffolo" userId="7e419d00-15cb-429d-a7ea-b2e38164f816" providerId="ADAL" clId="{DA1661DA-0435-C94F-9200-2AF45EA2DC84}" dt="2022-03-02T19:10:26.245" v="1577" actId="2696"/>
        <pc:sldMkLst>
          <pc:docMk/>
          <pc:sldMk cId="32013639" sldId="561"/>
        </pc:sldMkLst>
        <pc:spChg chg="add mod">
          <ac:chgData name="Jeff Ruffolo" userId="7e419d00-15cb-429d-a7ea-b2e38164f816" providerId="ADAL" clId="{DA1661DA-0435-C94F-9200-2AF45EA2DC84}" dt="2022-03-01T22:14:50.888" v="1228" actId="1076"/>
          <ac:spMkLst>
            <pc:docMk/>
            <pc:sldMk cId="32013639" sldId="561"/>
            <ac:spMk id="3" creationId="{BA9F8F1E-60EC-6248-B441-4EB50CF1F2CC}"/>
          </ac:spMkLst>
        </pc:spChg>
      </pc:sldChg>
      <pc:sldChg chg="addSp delSp modSp mod delAnim modAnim">
        <pc:chgData name="Jeff Ruffolo" userId="7e419d00-15cb-429d-a7ea-b2e38164f816" providerId="ADAL" clId="{DA1661DA-0435-C94F-9200-2AF45EA2DC84}" dt="2022-02-28T20:43:00.309" v="947" actId="20577"/>
        <pc:sldMkLst>
          <pc:docMk/>
          <pc:sldMk cId="743600179" sldId="562"/>
        </pc:sldMkLst>
        <pc:spChg chg="mod">
          <ac:chgData name="Jeff Ruffolo" userId="7e419d00-15cb-429d-a7ea-b2e38164f816" providerId="ADAL" clId="{DA1661DA-0435-C94F-9200-2AF45EA2DC84}" dt="2022-02-28T20:43:00.309" v="947" actId="20577"/>
          <ac:spMkLst>
            <pc:docMk/>
            <pc:sldMk cId="743600179" sldId="562"/>
            <ac:spMk id="2" creationId="{5FEC5987-16C6-7D45-976B-E8B3804BEB6F}"/>
          </ac:spMkLst>
        </pc:spChg>
        <pc:spChg chg="del">
          <ac:chgData name="Jeff Ruffolo" userId="7e419d00-15cb-429d-a7ea-b2e38164f816" providerId="ADAL" clId="{DA1661DA-0435-C94F-9200-2AF45EA2DC84}" dt="2022-02-28T20:11:20.163" v="817" actId="478"/>
          <ac:spMkLst>
            <pc:docMk/>
            <pc:sldMk cId="743600179" sldId="562"/>
            <ac:spMk id="3" creationId="{A617B6F7-9040-2244-A13E-DD4B1E2EB6A0}"/>
          </ac:spMkLst>
        </pc:spChg>
        <pc:picChg chg="add del mod">
          <ac:chgData name="Jeff Ruffolo" userId="7e419d00-15cb-429d-a7ea-b2e38164f816" providerId="ADAL" clId="{DA1661DA-0435-C94F-9200-2AF45EA2DC84}" dt="2022-02-28T20:41:08.353" v="901" actId="478"/>
          <ac:picMkLst>
            <pc:docMk/>
            <pc:sldMk cId="743600179" sldId="562"/>
            <ac:picMk id="5" creationId="{29965769-5E4A-B44E-B631-2F9EE1DC278E}"/>
          </ac:picMkLst>
        </pc:picChg>
        <pc:picChg chg="add del mod">
          <ac:chgData name="Jeff Ruffolo" userId="7e419d00-15cb-429d-a7ea-b2e38164f816" providerId="ADAL" clId="{DA1661DA-0435-C94F-9200-2AF45EA2DC84}" dt="2022-02-28T20:41:08.353" v="901" actId="478"/>
          <ac:picMkLst>
            <pc:docMk/>
            <pc:sldMk cId="743600179" sldId="562"/>
            <ac:picMk id="7" creationId="{7AEB5DC7-63FE-794B-B7BE-439F67B92A26}"/>
          </ac:picMkLst>
        </pc:picChg>
        <pc:picChg chg="add del mod">
          <ac:chgData name="Jeff Ruffolo" userId="7e419d00-15cb-429d-a7ea-b2e38164f816" providerId="ADAL" clId="{DA1661DA-0435-C94F-9200-2AF45EA2DC84}" dt="2022-02-28T20:41:08.353" v="901" actId="478"/>
          <ac:picMkLst>
            <pc:docMk/>
            <pc:sldMk cId="743600179" sldId="562"/>
            <ac:picMk id="9" creationId="{98520E31-0D37-0945-8C11-81202D0A1B7C}"/>
          </ac:picMkLst>
        </pc:picChg>
        <pc:picChg chg="add del mod">
          <ac:chgData name="Jeff Ruffolo" userId="7e419d00-15cb-429d-a7ea-b2e38164f816" providerId="ADAL" clId="{DA1661DA-0435-C94F-9200-2AF45EA2DC84}" dt="2022-02-28T20:41:08.353" v="901" actId="478"/>
          <ac:picMkLst>
            <pc:docMk/>
            <pc:sldMk cId="743600179" sldId="562"/>
            <ac:picMk id="11" creationId="{A96DF807-8493-3F49-B975-B943CE073899}"/>
          </ac:picMkLst>
        </pc:picChg>
        <pc:picChg chg="add mod">
          <ac:chgData name="Jeff Ruffolo" userId="7e419d00-15cb-429d-a7ea-b2e38164f816" providerId="ADAL" clId="{DA1661DA-0435-C94F-9200-2AF45EA2DC84}" dt="2022-02-28T20:41:24.543" v="908" actId="1076"/>
          <ac:picMkLst>
            <pc:docMk/>
            <pc:sldMk cId="743600179" sldId="562"/>
            <ac:picMk id="13" creationId="{B71D9718-AACA-9C4F-B2F2-F43780A6205F}"/>
          </ac:picMkLst>
        </pc:picChg>
        <pc:picChg chg="add mod">
          <ac:chgData name="Jeff Ruffolo" userId="7e419d00-15cb-429d-a7ea-b2e38164f816" providerId="ADAL" clId="{DA1661DA-0435-C94F-9200-2AF45EA2DC84}" dt="2022-02-28T20:41:42.397" v="914" actId="1076"/>
          <ac:picMkLst>
            <pc:docMk/>
            <pc:sldMk cId="743600179" sldId="562"/>
            <ac:picMk id="15" creationId="{7F3DEBC1-D6DB-1041-A8AC-B1F045D1352C}"/>
          </ac:picMkLst>
        </pc:picChg>
        <pc:picChg chg="add mod">
          <ac:chgData name="Jeff Ruffolo" userId="7e419d00-15cb-429d-a7ea-b2e38164f816" providerId="ADAL" clId="{DA1661DA-0435-C94F-9200-2AF45EA2DC84}" dt="2022-02-28T20:42:06.586" v="921" actId="1076"/>
          <ac:picMkLst>
            <pc:docMk/>
            <pc:sldMk cId="743600179" sldId="562"/>
            <ac:picMk id="17" creationId="{87FF06F0-C8E6-EE40-ADD7-895C15423691}"/>
          </ac:picMkLst>
        </pc:picChg>
        <pc:picChg chg="add mod">
          <ac:chgData name="Jeff Ruffolo" userId="7e419d00-15cb-429d-a7ea-b2e38164f816" providerId="ADAL" clId="{DA1661DA-0435-C94F-9200-2AF45EA2DC84}" dt="2022-02-28T20:42:22.019" v="927" actId="1076"/>
          <ac:picMkLst>
            <pc:docMk/>
            <pc:sldMk cId="743600179" sldId="562"/>
            <ac:picMk id="19" creationId="{C3A4C8FC-9976-7A46-B504-FC3D5ED1A759}"/>
          </ac:picMkLst>
        </pc:picChg>
      </pc:sldChg>
      <pc:sldChg chg="addSp delSp modSp mod delAnim modAnim">
        <pc:chgData name="Jeff Ruffolo" userId="7e419d00-15cb-429d-a7ea-b2e38164f816" providerId="ADAL" clId="{DA1661DA-0435-C94F-9200-2AF45EA2DC84}" dt="2022-02-28T18:00:15.688" v="677" actId="14826"/>
        <pc:sldMkLst>
          <pc:docMk/>
          <pc:sldMk cId="3276697642" sldId="565"/>
        </pc:sldMkLst>
        <pc:spChg chg="mod">
          <ac:chgData name="Jeff Ruffolo" userId="7e419d00-15cb-429d-a7ea-b2e38164f816" providerId="ADAL" clId="{DA1661DA-0435-C94F-9200-2AF45EA2DC84}" dt="2022-02-28T17:57:09.405" v="570" actId="20577"/>
          <ac:spMkLst>
            <pc:docMk/>
            <pc:sldMk cId="3276697642" sldId="565"/>
            <ac:spMk id="2" creationId="{EE823B66-4983-DA45-9158-2C610964672E}"/>
          </ac:spMkLst>
        </pc:spChg>
        <pc:spChg chg="del">
          <ac:chgData name="Jeff Ruffolo" userId="7e419d00-15cb-429d-a7ea-b2e38164f816" providerId="ADAL" clId="{DA1661DA-0435-C94F-9200-2AF45EA2DC84}" dt="2022-02-28T17:49:50.991" v="333" actId="478"/>
          <ac:spMkLst>
            <pc:docMk/>
            <pc:sldMk cId="3276697642" sldId="565"/>
            <ac:spMk id="4" creationId="{3CB65FAB-3B70-D94C-9E82-B7EF62E01F94}"/>
          </ac:spMkLst>
        </pc:spChg>
        <pc:picChg chg="add del mod">
          <ac:chgData name="Jeff Ruffolo" userId="7e419d00-15cb-429d-a7ea-b2e38164f816" providerId="ADAL" clId="{DA1661DA-0435-C94F-9200-2AF45EA2DC84}" dt="2022-02-28T17:52:17.911" v="355" actId="478"/>
          <ac:picMkLst>
            <pc:docMk/>
            <pc:sldMk cId="3276697642" sldId="565"/>
            <ac:picMk id="6" creationId="{85951DD8-FBAC-9946-A5E7-6626636BA5FD}"/>
          </ac:picMkLst>
        </pc:picChg>
        <pc:picChg chg="add del mod">
          <ac:chgData name="Jeff Ruffolo" userId="7e419d00-15cb-429d-a7ea-b2e38164f816" providerId="ADAL" clId="{DA1661DA-0435-C94F-9200-2AF45EA2DC84}" dt="2022-02-28T17:52:17.441" v="354" actId="478"/>
          <ac:picMkLst>
            <pc:docMk/>
            <pc:sldMk cId="3276697642" sldId="565"/>
            <ac:picMk id="8" creationId="{692CC7ED-9AAE-8F44-AD9F-119F02EDCE18}"/>
          </ac:picMkLst>
        </pc:picChg>
        <pc:picChg chg="add del mod">
          <ac:chgData name="Jeff Ruffolo" userId="7e419d00-15cb-429d-a7ea-b2e38164f816" providerId="ADAL" clId="{DA1661DA-0435-C94F-9200-2AF45EA2DC84}" dt="2022-02-28T17:52:16.405" v="353" actId="478"/>
          <ac:picMkLst>
            <pc:docMk/>
            <pc:sldMk cId="3276697642" sldId="565"/>
            <ac:picMk id="10" creationId="{89BDEF64-F733-4E46-9DB5-98F7B36E4BE5}"/>
          </ac:picMkLst>
        </pc:picChg>
        <pc:picChg chg="add mod">
          <ac:chgData name="Jeff Ruffolo" userId="7e419d00-15cb-429d-a7ea-b2e38164f816" providerId="ADAL" clId="{DA1661DA-0435-C94F-9200-2AF45EA2DC84}" dt="2022-02-28T17:54:35.486" v="391" actId="1076"/>
          <ac:picMkLst>
            <pc:docMk/>
            <pc:sldMk cId="3276697642" sldId="565"/>
            <ac:picMk id="12" creationId="{5F6FDE76-160E-8B43-8B56-E8986281A67D}"/>
          </ac:picMkLst>
        </pc:picChg>
        <pc:picChg chg="add del mod">
          <ac:chgData name="Jeff Ruffolo" userId="7e419d00-15cb-429d-a7ea-b2e38164f816" providerId="ADAL" clId="{DA1661DA-0435-C94F-9200-2AF45EA2DC84}" dt="2022-02-28T17:53:58.621" v="376" actId="478"/>
          <ac:picMkLst>
            <pc:docMk/>
            <pc:sldMk cId="3276697642" sldId="565"/>
            <ac:picMk id="14" creationId="{64EF3F16-47EA-704F-9013-3438636116FB}"/>
          </ac:picMkLst>
        </pc:picChg>
        <pc:picChg chg="add del mod">
          <ac:chgData name="Jeff Ruffolo" userId="7e419d00-15cb-429d-a7ea-b2e38164f816" providerId="ADAL" clId="{DA1661DA-0435-C94F-9200-2AF45EA2DC84}" dt="2022-02-28T17:53:58.047" v="375" actId="478"/>
          <ac:picMkLst>
            <pc:docMk/>
            <pc:sldMk cId="3276697642" sldId="565"/>
            <ac:picMk id="16" creationId="{91B8EBB6-CFCA-5947-A872-8F680161103C}"/>
          </ac:picMkLst>
        </pc:picChg>
        <pc:picChg chg="add mod">
          <ac:chgData name="Jeff Ruffolo" userId="7e419d00-15cb-429d-a7ea-b2e38164f816" providerId="ADAL" clId="{DA1661DA-0435-C94F-9200-2AF45EA2DC84}" dt="2022-02-28T17:54:35.486" v="391" actId="1076"/>
          <ac:picMkLst>
            <pc:docMk/>
            <pc:sldMk cId="3276697642" sldId="565"/>
            <ac:picMk id="18" creationId="{22B3F360-2E1C-B648-87CD-6086FA5BF7BC}"/>
          </ac:picMkLst>
        </pc:picChg>
        <pc:picChg chg="add mod">
          <ac:chgData name="Jeff Ruffolo" userId="7e419d00-15cb-429d-a7ea-b2e38164f816" providerId="ADAL" clId="{DA1661DA-0435-C94F-9200-2AF45EA2DC84}" dt="2022-02-28T18:00:15.688" v="677" actId="14826"/>
          <ac:picMkLst>
            <pc:docMk/>
            <pc:sldMk cId="3276697642" sldId="565"/>
            <ac:picMk id="20" creationId="{3E310858-E172-8448-852B-5EE6C8CA4326}"/>
          </ac:picMkLst>
        </pc:picChg>
      </pc:sldChg>
      <pc:sldChg chg="delSp modSp mod">
        <pc:chgData name="Jeff Ruffolo" userId="7e419d00-15cb-429d-a7ea-b2e38164f816" providerId="ADAL" clId="{DA1661DA-0435-C94F-9200-2AF45EA2DC84}" dt="2022-03-01T19:25:06.405" v="1216" actId="478"/>
        <pc:sldMkLst>
          <pc:docMk/>
          <pc:sldMk cId="4264907408" sldId="567"/>
        </pc:sldMkLst>
        <pc:spChg chg="mod topLvl">
          <ac:chgData name="Jeff Ruffolo" userId="7e419d00-15cb-429d-a7ea-b2e38164f816" providerId="ADAL" clId="{DA1661DA-0435-C94F-9200-2AF45EA2DC84}" dt="2022-03-01T19:25:00.990" v="1214" actId="478"/>
          <ac:spMkLst>
            <pc:docMk/>
            <pc:sldMk cId="4264907408" sldId="567"/>
            <ac:spMk id="7" creationId="{ECE0CA87-AC33-EA46-BAF8-BFE863BEE07E}"/>
          </ac:spMkLst>
        </pc:spChg>
        <pc:spChg chg="mod topLvl">
          <ac:chgData name="Jeff Ruffolo" userId="7e419d00-15cb-429d-a7ea-b2e38164f816" providerId="ADAL" clId="{DA1661DA-0435-C94F-9200-2AF45EA2DC84}" dt="2022-03-01T19:25:03.824" v="1215" actId="478"/>
          <ac:spMkLst>
            <pc:docMk/>
            <pc:sldMk cId="4264907408" sldId="567"/>
            <ac:spMk id="10" creationId="{7447CDBA-F2DF-E543-8267-19A03DC815C1}"/>
          </ac:spMkLst>
        </pc:spChg>
        <pc:spChg chg="mod topLvl">
          <ac:chgData name="Jeff Ruffolo" userId="7e419d00-15cb-429d-a7ea-b2e38164f816" providerId="ADAL" clId="{DA1661DA-0435-C94F-9200-2AF45EA2DC84}" dt="2022-03-01T19:25:06.405" v="1216" actId="478"/>
          <ac:spMkLst>
            <pc:docMk/>
            <pc:sldMk cId="4264907408" sldId="567"/>
            <ac:spMk id="11" creationId="{ADBC4B20-5F8E-404A-8D73-D875067CBF72}"/>
          </ac:spMkLst>
        </pc:spChg>
        <pc:grpChg chg="del">
          <ac:chgData name="Jeff Ruffolo" userId="7e419d00-15cb-429d-a7ea-b2e38164f816" providerId="ADAL" clId="{DA1661DA-0435-C94F-9200-2AF45EA2DC84}" dt="2022-03-01T19:25:00.990" v="1214" actId="478"/>
          <ac:grpSpMkLst>
            <pc:docMk/>
            <pc:sldMk cId="4264907408" sldId="567"/>
            <ac:grpSpMk id="12" creationId="{E61BBE3F-8CC1-C24E-BDCF-7EC3DD787CD5}"/>
          </ac:grpSpMkLst>
        </pc:grpChg>
        <pc:grpChg chg="del">
          <ac:chgData name="Jeff Ruffolo" userId="7e419d00-15cb-429d-a7ea-b2e38164f816" providerId="ADAL" clId="{DA1661DA-0435-C94F-9200-2AF45EA2DC84}" dt="2022-03-01T19:25:03.824" v="1215" actId="478"/>
          <ac:grpSpMkLst>
            <pc:docMk/>
            <pc:sldMk cId="4264907408" sldId="567"/>
            <ac:grpSpMk id="13" creationId="{1D722199-EEEC-6943-A113-F98E8C57DC1B}"/>
          </ac:grpSpMkLst>
        </pc:grpChg>
        <pc:grpChg chg="del">
          <ac:chgData name="Jeff Ruffolo" userId="7e419d00-15cb-429d-a7ea-b2e38164f816" providerId="ADAL" clId="{DA1661DA-0435-C94F-9200-2AF45EA2DC84}" dt="2022-03-01T19:25:06.405" v="1216" actId="478"/>
          <ac:grpSpMkLst>
            <pc:docMk/>
            <pc:sldMk cId="4264907408" sldId="567"/>
            <ac:grpSpMk id="14" creationId="{0DB07355-6A99-FC4D-9395-DFF2E778A7DA}"/>
          </ac:grpSpMkLst>
        </pc:grpChg>
        <pc:picChg chg="del topLvl">
          <ac:chgData name="Jeff Ruffolo" userId="7e419d00-15cb-429d-a7ea-b2e38164f816" providerId="ADAL" clId="{DA1661DA-0435-C94F-9200-2AF45EA2DC84}" dt="2022-03-01T19:25:00.990" v="1214" actId="478"/>
          <ac:picMkLst>
            <pc:docMk/>
            <pc:sldMk cId="4264907408" sldId="567"/>
            <ac:picMk id="6" creationId="{00CBCF2D-7B0A-DA4E-AB5F-4A713E57DA89}"/>
          </ac:picMkLst>
        </pc:picChg>
        <pc:picChg chg="del topLvl">
          <ac:chgData name="Jeff Ruffolo" userId="7e419d00-15cb-429d-a7ea-b2e38164f816" providerId="ADAL" clId="{DA1661DA-0435-C94F-9200-2AF45EA2DC84}" dt="2022-03-01T19:25:06.405" v="1216" actId="478"/>
          <ac:picMkLst>
            <pc:docMk/>
            <pc:sldMk cId="4264907408" sldId="567"/>
            <ac:picMk id="8" creationId="{BB06796D-A040-B748-AC10-D4F41827B2B0}"/>
          </ac:picMkLst>
        </pc:picChg>
        <pc:picChg chg="del topLvl">
          <ac:chgData name="Jeff Ruffolo" userId="7e419d00-15cb-429d-a7ea-b2e38164f816" providerId="ADAL" clId="{DA1661DA-0435-C94F-9200-2AF45EA2DC84}" dt="2022-03-01T19:25:03.824" v="1215" actId="478"/>
          <ac:picMkLst>
            <pc:docMk/>
            <pc:sldMk cId="4264907408" sldId="567"/>
            <ac:picMk id="9" creationId="{139B71E3-8EF8-5747-A46B-A088553F5210}"/>
          </ac:picMkLst>
        </pc:picChg>
      </pc:sldChg>
      <pc:sldChg chg="modSp mod">
        <pc:chgData name="Jeff Ruffolo" userId="7e419d00-15cb-429d-a7ea-b2e38164f816" providerId="ADAL" clId="{DA1661DA-0435-C94F-9200-2AF45EA2DC84}" dt="2022-02-28T17:20:42.725" v="332" actId="1035"/>
        <pc:sldMkLst>
          <pc:docMk/>
          <pc:sldMk cId="1266528558" sldId="568"/>
        </pc:sldMkLst>
        <pc:picChg chg="mod">
          <ac:chgData name="Jeff Ruffolo" userId="7e419d00-15cb-429d-a7ea-b2e38164f816" providerId="ADAL" clId="{DA1661DA-0435-C94F-9200-2AF45EA2DC84}" dt="2022-02-28T17:20:42.725" v="332" actId="1035"/>
          <ac:picMkLst>
            <pc:docMk/>
            <pc:sldMk cId="1266528558" sldId="568"/>
            <ac:picMk id="7" creationId="{790CCD72-85EA-3549-8BEA-C5FDD6FDAB9E}"/>
          </ac:picMkLst>
        </pc:picChg>
      </pc:sldChg>
      <pc:sldChg chg="addSp delSp modSp mod ord modShow">
        <pc:chgData name="Jeff Ruffolo" userId="7e419d00-15cb-429d-a7ea-b2e38164f816" providerId="ADAL" clId="{DA1661DA-0435-C94F-9200-2AF45EA2DC84}" dt="2022-03-02T19:38:24.129" v="1839" actId="20578"/>
        <pc:sldMkLst>
          <pc:docMk/>
          <pc:sldMk cId="3602338466" sldId="569"/>
        </pc:sldMkLst>
        <pc:spChg chg="mod">
          <ac:chgData name="Jeff Ruffolo" userId="7e419d00-15cb-429d-a7ea-b2e38164f816" providerId="ADAL" clId="{DA1661DA-0435-C94F-9200-2AF45EA2DC84}" dt="2022-02-28T19:22:12.380" v="816" actId="20577"/>
          <ac:spMkLst>
            <pc:docMk/>
            <pc:sldMk cId="3602338466" sldId="569"/>
            <ac:spMk id="2" creationId="{83A7E339-3FB5-5143-A1DD-FF1CC7E53100}"/>
          </ac:spMkLst>
        </pc:spChg>
        <pc:spChg chg="del">
          <ac:chgData name="Jeff Ruffolo" userId="7e419d00-15cb-429d-a7ea-b2e38164f816" providerId="ADAL" clId="{DA1661DA-0435-C94F-9200-2AF45EA2DC84}" dt="2022-02-28T18:56:52.893" v="741" actId="478"/>
          <ac:spMkLst>
            <pc:docMk/>
            <pc:sldMk cId="3602338466" sldId="569"/>
            <ac:spMk id="3" creationId="{645DE1E7-4E98-D44E-9F44-1DB298633722}"/>
          </ac:spMkLst>
        </pc:spChg>
        <pc:picChg chg="add mod">
          <ac:chgData name="Jeff Ruffolo" userId="7e419d00-15cb-429d-a7ea-b2e38164f816" providerId="ADAL" clId="{DA1661DA-0435-C94F-9200-2AF45EA2DC84}" dt="2022-02-28T19:21:47.213" v="746" actId="1076"/>
          <ac:picMkLst>
            <pc:docMk/>
            <pc:sldMk cId="3602338466" sldId="569"/>
            <ac:picMk id="6" creationId="{0D05D345-35F3-9148-809F-D0C289454D33}"/>
          </ac:picMkLst>
        </pc:picChg>
      </pc:sldChg>
      <pc:sldChg chg="addSp delSp modSp mod delAnim modAnim">
        <pc:chgData name="Jeff Ruffolo" userId="7e419d00-15cb-429d-a7ea-b2e38164f816" providerId="ADAL" clId="{DA1661DA-0435-C94F-9200-2AF45EA2DC84}" dt="2022-03-02T19:10:40.003" v="1580" actId="2711"/>
        <pc:sldMkLst>
          <pc:docMk/>
          <pc:sldMk cId="2460891125" sldId="572"/>
        </pc:sldMkLst>
        <pc:spChg chg="mod">
          <ac:chgData name="Jeff Ruffolo" userId="7e419d00-15cb-429d-a7ea-b2e38164f816" providerId="ADAL" clId="{DA1661DA-0435-C94F-9200-2AF45EA2DC84}" dt="2022-02-28T18:19:35.766" v="740" actId="20577"/>
          <ac:spMkLst>
            <pc:docMk/>
            <pc:sldMk cId="2460891125" sldId="572"/>
            <ac:spMk id="2" creationId="{6E072821-E1B4-8D4C-A551-61C77F7B1EA5}"/>
          </ac:spMkLst>
        </pc:spChg>
        <pc:spChg chg="add del mod">
          <ac:chgData name="Jeff Ruffolo" userId="7e419d00-15cb-429d-a7ea-b2e38164f816" providerId="ADAL" clId="{DA1661DA-0435-C94F-9200-2AF45EA2DC84}" dt="2022-03-02T19:10:01.662" v="1561" actId="478"/>
          <ac:spMkLst>
            <pc:docMk/>
            <pc:sldMk cId="2460891125" sldId="572"/>
            <ac:spMk id="10" creationId="{81A7AC94-A162-954F-8355-70B99EB6196B}"/>
          </ac:spMkLst>
        </pc:spChg>
        <pc:spChg chg="add mod">
          <ac:chgData name="Jeff Ruffolo" userId="7e419d00-15cb-429d-a7ea-b2e38164f816" providerId="ADAL" clId="{DA1661DA-0435-C94F-9200-2AF45EA2DC84}" dt="2022-03-02T19:10:40.003" v="1580" actId="2711"/>
          <ac:spMkLst>
            <pc:docMk/>
            <pc:sldMk cId="2460891125" sldId="572"/>
            <ac:spMk id="14" creationId="{78E521A5-23AD-9943-99AD-188E5B8B717F}"/>
          </ac:spMkLst>
        </pc:spChg>
        <pc:picChg chg="add mod">
          <ac:chgData name="Jeff Ruffolo" userId="7e419d00-15cb-429d-a7ea-b2e38164f816" providerId="ADAL" clId="{DA1661DA-0435-C94F-9200-2AF45EA2DC84}" dt="2022-03-02T18:13:11.153" v="1240" actId="1076"/>
          <ac:picMkLst>
            <pc:docMk/>
            <pc:sldMk cId="2460891125" sldId="572"/>
            <ac:picMk id="5" creationId="{3960B826-B8D3-7943-BA55-F2B461D98B77}"/>
          </ac:picMkLst>
        </pc:picChg>
        <pc:picChg chg="add mod">
          <ac:chgData name="Jeff Ruffolo" userId="7e419d00-15cb-429d-a7ea-b2e38164f816" providerId="ADAL" clId="{DA1661DA-0435-C94F-9200-2AF45EA2DC84}" dt="2022-03-02T18:13:21.341" v="1245" actId="1076"/>
          <ac:picMkLst>
            <pc:docMk/>
            <pc:sldMk cId="2460891125" sldId="572"/>
            <ac:picMk id="7" creationId="{F0B26FB9-AD8E-A242-9A60-8E5AB577D900}"/>
          </ac:picMkLst>
        </pc:picChg>
        <pc:picChg chg="add mod">
          <ac:chgData name="Jeff Ruffolo" userId="7e419d00-15cb-429d-a7ea-b2e38164f816" providerId="ADAL" clId="{DA1661DA-0435-C94F-9200-2AF45EA2DC84}" dt="2022-03-02T18:13:38.528" v="1252" actId="1076"/>
          <ac:picMkLst>
            <pc:docMk/>
            <pc:sldMk cId="2460891125" sldId="572"/>
            <ac:picMk id="9" creationId="{9CF1980A-2FCB-4F40-97ED-CA7452B8219D}"/>
          </ac:picMkLst>
        </pc:picChg>
        <pc:picChg chg="del mod">
          <ac:chgData name="Jeff Ruffolo" userId="7e419d00-15cb-429d-a7ea-b2e38164f816" providerId="ADAL" clId="{DA1661DA-0435-C94F-9200-2AF45EA2DC84}" dt="2022-03-02T18:12:55.630" v="1234" actId="478"/>
          <ac:picMkLst>
            <pc:docMk/>
            <pc:sldMk cId="2460891125" sldId="572"/>
            <ac:picMk id="19" creationId="{67627C6C-05BE-6844-989F-B0562C6F5A5C}"/>
          </ac:picMkLst>
        </pc:picChg>
        <pc:picChg chg="del">
          <ac:chgData name="Jeff Ruffolo" userId="7e419d00-15cb-429d-a7ea-b2e38164f816" providerId="ADAL" clId="{DA1661DA-0435-C94F-9200-2AF45EA2DC84}" dt="2022-03-02T18:12:40.526" v="1231" actId="478"/>
          <ac:picMkLst>
            <pc:docMk/>
            <pc:sldMk cId="2460891125" sldId="572"/>
            <ac:picMk id="21" creationId="{29E80430-3B2B-E849-99D6-76E0EF77B3DD}"/>
          </ac:picMkLst>
        </pc:picChg>
        <pc:picChg chg="del">
          <ac:chgData name="Jeff Ruffolo" userId="7e419d00-15cb-429d-a7ea-b2e38164f816" providerId="ADAL" clId="{DA1661DA-0435-C94F-9200-2AF45EA2DC84}" dt="2022-03-02T18:12:39.731" v="1230" actId="478"/>
          <ac:picMkLst>
            <pc:docMk/>
            <pc:sldMk cId="2460891125" sldId="572"/>
            <ac:picMk id="23" creationId="{87CBB952-9328-654D-80F7-A8532AC5B368}"/>
          </ac:picMkLst>
        </pc:picChg>
      </pc:sldChg>
      <pc:sldChg chg="addSp delSp modSp new mod ord modShow">
        <pc:chgData name="Jeff Ruffolo" userId="7e419d00-15cb-429d-a7ea-b2e38164f816" providerId="ADAL" clId="{DA1661DA-0435-C94F-9200-2AF45EA2DC84}" dt="2022-02-28T17:58:32.705" v="676" actId="729"/>
        <pc:sldMkLst>
          <pc:docMk/>
          <pc:sldMk cId="2097187844" sldId="573"/>
        </pc:sldMkLst>
        <pc:spChg chg="mod">
          <ac:chgData name="Jeff Ruffolo" userId="7e419d00-15cb-429d-a7ea-b2e38164f816" providerId="ADAL" clId="{DA1661DA-0435-C94F-9200-2AF45EA2DC84}" dt="2022-02-28T17:57:51.581" v="644" actId="20577"/>
          <ac:spMkLst>
            <pc:docMk/>
            <pc:sldMk cId="2097187844" sldId="573"/>
            <ac:spMk id="2" creationId="{4B32CFA3-EA7C-C74C-8F9A-49941085B2B2}"/>
          </ac:spMkLst>
        </pc:spChg>
        <pc:spChg chg="del">
          <ac:chgData name="Jeff Ruffolo" userId="7e419d00-15cb-429d-a7ea-b2e38164f816" providerId="ADAL" clId="{DA1661DA-0435-C94F-9200-2AF45EA2DC84}" dt="2022-02-28T17:57:53.989" v="645" actId="478"/>
          <ac:spMkLst>
            <pc:docMk/>
            <pc:sldMk cId="2097187844" sldId="573"/>
            <ac:spMk id="3" creationId="{996D25EA-7FF3-A048-AB90-19BCCC0C829C}"/>
          </ac:spMkLst>
        </pc:spChg>
        <pc:spChg chg="add mod">
          <ac:chgData name="Jeff Ruffolo" userId="7e419d00-15cb-429d-a7ea-b2e38164f816" providerId="ADAL" clId="{DA1661DA-0435-C94F-9200-2AF45EA2DC84}" dt="2022-02-28T17:58:22.552" v="675" actId="1076"/>
          <ac:spMkLst>
            <pc:docMk/>
            <pc:sldMk cId="2097187844" sldId="573"/>
            <ac:spMk id="6" creationId="{EA747BC4-EB2C-BA4C-8E54-C6B6445F7A17}"/>
          </ac:spMkLst>
        </pc:spChg>
        <pc:picChg chg="add mod">
          <ac:chgData name="Jeff Ruffolo" userId="7e419d00-15cb-429d-a7ea-b2e38164f816" providerId="ADAL" clId="{DA1661DA-0435-C94F-9200-2AF45EA2DC84}" dt="2022-02-28T17:58:00.401" v="648" actId="1076"/>
          <ac:picMkLst>
            <pc:docMk/>
            <pc:sldMk cId="2097187844" sldId="573"/>
            <ac:picMk id="5" creationId="{EA1DDCC3-7BC2-7445-B885-5CCFC8A08654}"/>
          </ac:picMkLst>
        </pc:picChg>
      </pc:sldChg>
      <pc:sldChg chg="delSp modSp add mod delAnim">
        <pc:chgData name="Jeff Ruffolo" userId="7e419d00-15cb-429d-a7ea-b2e38164f816" providerId="ADAL" clId="{DA1661DA-0435-C94F-9200-2AF45EA2DC84}" dt="2022-03-02T19:12:30.960" v="1624" actId="20577"/>
        <pc:sldMkLst>
          <pc:docMk/>
          <pc:sldMk cId="3729184939" sldId="574"/>
        </pc:sldMkLst>
        <pc:spChg chg="mod">
          <ac:chgData name="Jeff Ruffolo" userId="7e419d00-15cb-429d-a7ea-b2e38164f816" providerId="ADAL" clId="{DA1661DA-0435-C94F-9200-2AF45EA2DC84}" dt="2022-03-02T19:12:30.960" v="1624" actId="20577"/>
          <ac:spMkLst>
            <pc:docMk/>
            <pc:sldMk cId="3729184939" sldId="574"/>
            <ac:spMk id="2" creationId="{A36332A0-9934-2E4E-A245-D519EF020CDA}"/>
          </ac:spMkLst>
        </pc:spChg>
        <pc:picChg chg="mod">
          <ac:chgData name="Jeff Ruffolo" userId="7e419d00-15cb-429d-a7ea-b2e38164f816" providerId="ADAL" clId="{DA1661DA-0435-C94F-9200-2AF45EA2DC84}" dt="2022-03-02T19:01:54.853" v="1439" actId="14826"/>
          <ac:picMkLst>
            <pc:docMk/>
            <pc:sldMk cId="3729184939" sldId="574"/>
            <ac:picMk id="7" creationId="{47466CDC-4197-8841-A8D1-DE5749397623}"/>
          </ac:picMkLst>
        </pc:picChg>
        <pc:picChg chg="del">
          <ac:chgData name="Jeff Ruffolo" userId="7e419d00-15cb-429d-a7ea-b2e38164f816" providerId="ADAL" clId="{DA1661DA-0435-C94F-9200-2AF45EA2DC84}" dt="2022-03-02T19:01:48.345" v="1438" actId="478"/>
          <ac:picMkLst>
            <pc:docMk/>
            <pc:sldMk cId="3729184939" sldId="574"/>
            <ac:picMk id="9" creationId="{56BE3F19-284A-A642-8D96-A92932744A6B}"/>
          </ac:picMkLst>
        </pc:picChg>
        <pc:picChg chg="del">
          <ac:chgData name="Jeff Ruffolo" userId="7e419d00-15cb-429d-a7ea-b2e38164f816" providerId="ADAL" clId="{DA1661DA-0435-C94F-9200-2AF45EA2DC84}" dt="2022-03-02T19:01:48.159" v="1437" actId="478"/>
          <ac:picMkLst>
            <pc:docMk/>
            <pc:sldMk cId="3729184939" sldId="574"/>
            <ac:picMk id="11" creationId="{8EEDCDF3-F9CA-DB40-AA0D-07493C1807E6}"/>
          </ac:picMkLst>
        </pc:picChg>
      </pc:sldChg>
      <pc:sldChg chg="addSp delSp modSp new mod modAnim">
        <pc:chgData name="Jeff Ruffolo" userId="7e419d00-15cb-429d-a7ea-b2e38164f816" providerId="ADAL" clId="{DA1661DA-0435-C94F-9200-2AF45EA2DC84}" dt="2022-03-02T19:20:46.583" v="1670"/>
        <pc:sldMkLst>
          <pc:docMk/>
          <pc:sldMk cId="495580958" sldId="575"/>
        </pc:sldMkLst>
        <pc:spChg chg="mod">
          <ac:chgData name="Jeff Ruffolo" userId="7e419d00-15cb-429d-a7ea-b2e38164f816" providerId="ADAL" clId="{DA1661DA-0435-C94F-9200-2AF45EA2DC84}" dt="2022-03-02T19:20:46.583" v="1670"/>
          <ac:spMkLst>
            <pc:docMk/>
            <pc:sldMk cId="495580958" sldId="575"/>
            <ac:spMk id="2" creationId="{472C82C0-5430-154E-A10F-A3DED1AE8613}"/>
          </ac:spMkLst>
        </pc:spChg>
        <pc:spChg chg="del">
          <ac:chgData name="Jeff Ruffolo" userId="7e419d00-15cb-429d-a7ea-b2e38164f816" providerId="ADAL" clId="{DA1661DA-0435-C94F-9200-2AF45EA2DC84}" dt="2022-03-02T19:14:54.906" v="1626" actId="478"/>
          <ac:spMkLst>
            <pc:docMk/>
            <pc:sldMk cId="495580958" sldId="575"/>
            <ac:spMk id="3" creationId="{9680197D-11A3-2D45-AC4D-729BE310071D}"/>
          </ac:spMkLst>
        </pc:spChg>
        <pc:picChg chg="add del mod modCrop">
          <ac:chgData name="Jeff Ruffolo" userId="7e419d00-15cb-429d-a7ea-b2e38164f816" providerId="ADAL" clId="{DA1661DA-0435-C94F-9200-2AF45EA2DC84}" dt="2022-03-02T19:16:41.255" v="1632" actId="478"/>
          <ac:picMkLst>
            <pc:docMk/>
            <pc:sldMk cId="495580958" sldId="575"/>
            <ac:picMk id="5" creationId="{46A3BF5A-7809-CB46-822B-40EA484DF850}"/>
          </ac:picMkLst>
        </pc:picChg>
        <pc:picChg chg="add del mod modCrop">
          <ac:chgData name="Jeff Ruffolo" userId="7e419d00-15cb-429d-a7ea-b2e38164f816" providerId="ADAL" clId="{DA1661DA-0435-C94F-9200-2AF45EA2DC84}" dt="2022-03-02T19:16:41.255" v="1632" actId="478"/>
          <ac:picMkLst>
            <pc:docMk/>
            <pc:sldMk cId="495580958" sldId="575"/>
            <ac:picMk id="6" creationId="{5125CDE7-BFC9-0B4D-B906-FAE5EA243923}"/>
          </ac:picMkLst>
        </pc:picChg>
        <pc:picChg chg="add del mod">
          <ac:chgData name="Jeff Ruffolo" userId="7e419d00-15cb-429d-a7ea-b2e38164f816" providerId="ADAL" clId="{DA1661DA-0435-C94F-9200-2AF45EA2DC84}" dt="2022-03-02T19:20:02.790" v="1636" actId="478"/>
          <ac:picMkLst>
            <pc:docMk/>
            <pc:sldMk cId="495580958" sldId="575"/>
            <ac:picMk id="8" creationId="{63160038-6870-8B4C-9E86-8606016CB9EF}"/>
          </ac:picMkLst>
        </pc:picChg>
        <pc:picChg chg="add mod">
          <ac:chgData name="Jeff Ruffolo" userId="7e419d00-15cb-429d-a7ea-b2e38164f816" providerId="ADAL" clId="{DA1661DA-0435-C94F-9200-2AF45EA2DC84}" dt="2022-03-02T19:20:16.980" v="1642" actId="1076"/>
          <ac:picMkLst>
            <pc:docMk/>
            <pc:sldMk cId="495580958" sldId="575"/>
            <ac:picMk id="10" creationId="{9A808DCC-93D8-B043-B684-71F1520C44EF}"/>
          </ac:picMkLst>
        </pc:picChg>
        <pc:picChg chg="add mod">
          <ac:chgData name="Jeff Ruffolo" userId="7e419d00-15cb-429d-a7ea-b2e38164f816" providerId="ADAL" clId="{DA1661DA-0435-C94F-9200-2AF45EA2DC84}" dt="2022-03-02T19:20:29.267" v="1647" actId="1076"/>
          <ac:picMkLst>
            <pc:docMk/>
            <pc:sldMk cId="495580958" sldId="575"/>
            <ac:picMk id="12" creationId="{B1A822E3-EB74-E341-8056-5DE658F5EC60}"/>
          </ac:picMkLst>
        </pc:picChg>
      </pc:sldChg>
      <pc:sldChg chg="addSp delSp modSp new mod">
        <pc:chgData name="Jeff Ruffolo" userId="7e419d00-15cb-429d-a7ea-b2e38164f816" providerId="ADAL" clId="{DA1661DA-0435-C94F-9200-2AF45EA2DC84}" dt="2022-03-02T20:31:07.162" v="1986" actId="1076"/>
        <pc:sldMkLst>
          <pc:docMk/>
          <pc:sldMk cId="3785651176" sldId="576"/>
        </pc:sldMkLst>
        <pc:spChg chg="mod">
          <ac:chgData name="Jeff Ruffolo" userId="7e419d00-15cb-429d-a7ea-b2e38164f816" providerId="ADAL" clId="{DA1661DA-0435-C94F-9200-2AF45EA2DC84}" dt="2022-03-02T20:30:43.352" v="1967" actId="20577"/>
          <ac:spMkLst>
            <pc:docMk/>
            <pc:sldMk cId="3785651176" sldId="576"/>
            <ac:spMk id="2" creationId="{B1D60927-319D-594F-AE2F-61848E285A34}"/>
          </ac:spMkLst>
        </pc:spChg>
        <pc:spChg chg="del">
          <ac:chgData name="Jeff Ruffolo" userId="7e419d00-15cb-429d-a7ea-b2e38164f816" providerId="ADAL" clId="{DA1661DA-0435-C94F-9200-2AF45EA2DC84}" dt="2022-03-02T20:30:09.141" v="1852" actId="478"/>
          <ac:spMkLst>
            <pc:docMk/>
            <pc:sldMk cId="3785651176" sldId="576"/>
            <ac:spMk id="3" creationId="{AF33C8F1-BA4A-5B43-9E30-82510295C08C}"/>
          </ac:spMkLst>
        </pc:spChg>
        <pc:picChg chg="add mod">
          <ac:chgData name="Jeff Ruffolo" userId="7e419d00-15cb-429d-a7ea-b2e38164f816" providerId="ADAL" clId="{DA1661DA-0435-C94F-9200-2AF45EA2DC84}" dt="2022-03-02T20:31:07.162" v="1986" actId="1076"/>
          <ac:picMkLst>
            <pc:docMk/>
            <pc:sldMk cId="3785651176" sldId="576"/>
            <ac:picMk id="6" creationId="{95A86603-81B1-D749-B10A-6AF3683173B7}"/>
          </ac:picMkLst>
        </pc:picChg>
      </pc:sldChg>
      <pc:sldChg chg="addSp delSp modSp add mod">
        <pc:chgData name="Jeff Ruffolo" userId="7e419d00-15cb-429d-a7ea-b2e38164f816" providerId="ADAL" clId="{DA1661DA-0435-C94F-9200-2AF45EA2DC84}" dt="2022-03-02T20:31:15.447" v="1988" actId="1076"/>
        <pc:sldMkLst>
          <pc:docMk/>
          <pc:sldMk cId="3578218405" sldId="577"/>
        </pc:sldMkLst>
        <pc:spChg chg="mod">
          <ac:chgData name="Jeff Ruffolo" userId="7e419d00-15cb-429d-a7ea-b2e38164f816" providerId="ADAL" clId="{DA1661DA-0435-C94F-9200-2AF45EA2DC84}" dt="2022-03-02T20:30:53.087" v="1980" actId="20577"/>
          <ac:spMkLst>
            <pc:docMk/>
            <pc:sldMk cId="3578218405" sldId="577"/>
            <ac:spMk id="2" creationId="{B1D60927-319D-594F-AE2F-61848E285A34}"/>
          </ac:spMkLst>
        </pc:spChg>
        <pc:picChg chg="add mod">
          <ac:chgData name="Jeff Ruffolo" userId="7e419d00-15cb-429d-a7ea-b2e38164f816" providerId="ADAL" clId="{DA1661DA-0435-C94F-9200-2AF45EA2DC84}" dt="2022-03-02T20:31:15.447" v="1988" actId="1076"/>
          <ac:picMkLst>
            <pc:docMk/>
            <pc:sldMk cId="3578218405" sldId="577"/>
            <ac:picMk id="5" creationId="{D85AEFCC-175C-6548-BFE0-E7354B2D6F6A}"/>
          </ac:picMkLst>
        </pc:picChg>
        <pc:picChg chg="del mod">
          <ac:chgData name="Jeff Ruffolo" userId="7e419d00-15cb-429d-a7ea-b2e38164f816" providerId="ADAL" clId="{DA1661DA-0435-C94F-9200-2AF45EA2DC84}" dt="2022-03-02T20:30:54.359" v="1982" actId="478"/>
          <ac:picMkLst>
            <pc:docMk/>
            <pc:sldMk cId="3578218405" sldId="577"/>
            <ac:picMk id="6" creationId="{95A86603-81B1-D749-B10A-6AF3683173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8E404-07CA-934A-BA31-6E3D228F67D6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3BAF0-D14A-3243-A58C-6AF3108E8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33D72-6363-5540-BA0B-563D4EFF66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58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33D72-6363-5540-BA0B-563D4EFF66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3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3A68-9625-3540-B552-7CA235494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FA3F5-0B1A-2C44-8DC5-4DDD54872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0C2D-BCCD-4E40-9698-CBE28DED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71A6-4849-9E45-B4B9-83D6363D99CF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06713-6FC0-3D4E-800C-B8DF0693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59471-640A-8A4C-B1B5-CB783B08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6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E2E7-A6D1-8741-A405-E7E7B73A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71F8D-B9E2-E647-BD99-3770B05F6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D8FE-CB65-C14C-8812-632C7629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0DBB-A717-0048-9B82-A8B8918D020B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09D28-0911-084A-97B1-0CAACECD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C99AC-507B-2843-98C3-CAFFDDC9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5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93B15-78CA-914F-A1DE-69FB5122F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05059-19E0-FD4B-81B2-A446FE2C1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8A365-DCEE-5C4A-AD35-64AA848A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5D22-FA2F-AD4B-B3D0-6C76470B0060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B3ECD-7793-5846-AB6A-8C7C3035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BC6BA-DFF4-F747-B974-FEF50BC8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F518-A4B2-5140-A04F-909A60E2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8887-CC41-1841-B84A-EA87F57F7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3F990-DE20-3F41-8945-ECB595F9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FA71-B090-0F43-BF65-39A909746103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219FA-BB15-8A4A-9E0F-1F6E959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58C1D-ECCE-D147-8FED-3EDBE552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8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5751-6412-4A48-847F-F9DA1E9A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1F0B6-0A90-5F4A-8BD8-90EF90F0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1F459-58D8-4645-BFD6-F92FA6D3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15DE-CE2C-8641-8C96-1E1380022885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94110-C2F8-534B-AD36-279B24B8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9D2D0-E6AC-E54E-A6BB-283D4370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8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215A-6E53-F54F-9EA0-521A9CA4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66B6-0EBB-6549-B3D4-8F63962FE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F062E-566D-AA45-810B-8575C696F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FA8AF-2523-8C47-BA87-29EC4F92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3D7B-0562-E648-B4E1-66369413316F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79FE6-E47E-E34B-AE3B-3578AEFF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DCC97-498F-0149-A9E3-BB45A83D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8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919B-0EBE-DE4E-9FD1-A1799D22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2DE7D-1F64-0C4B-9A0B-F0B96ECCF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D513D-9A05-D345-BA16-863CF3B06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2F7CB-93F8-374C-B9C5-028A76ABB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97C26-577C-664A-84B0-8AB94804D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1D0C9-6EC8-584A-B1FE-010BFB4D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11E62-27C2-8A4E-8569-F2FADD64C0C5}" type="datetime1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066352-96F9-AB40-B2E4-A4D50CFB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3083F-6FF2-B34C-A7F4-7FFD6E34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5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05C7-AD4B-1B41-8935-316C624A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559C7-0EBB-4D47-81BD-3A75E2EC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5206-66B0-204A-86F0-0BF6C2089933}" type="datetime1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6478D-EC3B-6743-AFE6-8C14E5BD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F7CAF-2635-4C46-A88B-2E35AD0C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5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09609-C6B9-C540-8979-7DEE19DDB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E438-7273-AC46-AF12-AD4AB9483F7B}" type="datetime1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A2A54-E652-D64B-9A99-2A43197F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C90B5-00F8-5C42-BA35-C9DE0CDD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8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0EC2-ECB6-E14D-AB4E-874C2ADAE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713C-FC84-9846-A6FC-C48D63E77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BB819-0A91-CE40-BA9B-20A8A666E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FBA6E-2E16-914A-8CCB-DFA92A38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8F5A-84BA-9142-B27C-0CB15A6F108E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87DD2-0F39-854A-8A4C-0C0E9732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F4443-618D-4143-BB84-69DF152D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E6A7-9964-334C-9AF1-B5496E7B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E3F67-E703-5345-861A-ED13CA00A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259DC-C5DA-2C41-AE89-F3BBF5096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5A173-9CEF-1342-9400-EFBCC04D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90945-BC7D-D847-8337-8F72CF76821D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F248-A037-EB4F-A9A7-0BE124C1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31217-5392-F34C-9FEF-6FDC00A0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9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C33B8-AB4B-2349-8DC0-DF1BF9E8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3959F-66EF-9E41-B0DB-6AB79B7F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4F6A7-79D6-7946-BD7F-71CD5E652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DCE17BA1-00D7-C94B-A769-7F4BA58553BE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98482-2E93-5040-B726-5FEF3DE92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5782-8DDD-7447-889F-24B5AB0D0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88E60030-F653-DD45-B0B3-92BF07A63E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7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CB8D410-177D-744D-8DF0-A7914C11C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6298536" cy="1207008"/>
          </a:xfrm>
        </p:spPr>
        <p:txBody>
          <a:bodyPr/>
          <a:lstStyle/>
          <a:p>
            <a:pPr lvl="0" algn="l"/>
            <a:r>
              <a:rPr lang="en-US" sz="2000" b="1" dirty="0">
                <a:solidFill>
                  <a:prstClr val="black"/>
                </a:solidFill>
              </a:rPr>
              <a:t>Jeffrey A. Ruffolo</a:t>
            </a:r>
            <a:r>
              <a:rPr lang="en-US" sz="2000" dirty="0">
                <a:solidFill>
                  <a:prstClr val="black"/>
                </a:solidFill>
              </a:rPr>
              <a:t>, Richard W. Shuai, Jeffrey J. Gray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9E559-54AF-5547-A4D8-5CDC4765A96A}"/>
              </a:ext>
            </a:extLst>
          </p:cNvPr>
          <p:cNvCxnSpPr>
            <a:cxnSpLocks/>
          </p:cNvCxnSpPr>
          <p:nvPr/>
        </p:nvCxnSpPr>
        <p:spPr>
          <a:xfrm>
            <a:off x="478973" y="4553339"/>
            <a:ext cx="423609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3D8FA0C-BA31-434F-BB1E-99179F850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05" b="55230"/>
          <a:stretch/>
        </p:blipFill>
        <p:spPr>
          <a:xfrm>
            <a:off x="562698" y="6078771"/>
            <a:ext cx="2192944" cy="64281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E3A3603-C2CA-D292-F6D4-7A6457548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7" y="1450427"/>
            <a:ext cx="5855739" cy="2782499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Generative</a:t>
            </a:r>
            <a:r>
              <a:rPr lang="en-US" sz="4000" dirty="0">
                <a:solidFill>
                  <a:prstClr val="black"/>
                </a:solidFill>
              </a:rPr>
              <a:t> language modeling for </a:t>
            </a:r>
            <a:r>
              <a:rPr lang="en-US" sz="4000" b="1" dirty="0">
                <a:solidFill>
                  <a:srgbClr val="4472C4">
                    <a:lumMod val="75000"/>
                  </a:srgbClr>
                </a:solidFill>
              </a:rPr>
              <a:t>antibody design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A443D95F-B87C-A328-8ECD-60117A86B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2495" flipH="1">
            <a:off x="3743862" y="-616621"/>
            <a:ext cx="9275759" cy="776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48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BDE9-814C-FDC6-425D-A16711C9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sampling temperature too high leads to degradation of generated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B474A-BB6E-FF3B-6F68-18B46F51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4775A6AB-66B7-A341-39A4-F54D05AD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15" y="1636986"/>
            <a:ext cx="10618569" cy="4719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3D8D5-572A-5247-8FFA-1D522DCB7C6A}"/>
              </a:ext>
            </a:extLst>
          </p:cNvPr>
          <p:cNvSpPr txBox="1"/>
          <p:nvPr/>
        </p:nvSpPr>
        <p:spPr>
          <a:xfrm>
            <a:off x="0" y="6550223"/>
            <a:ext cx="864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Mirdita</a:t>
            </a:r>
            <a:r>
              <a:rPr lang="en-US" sz="1400" dirty="0">
                <a:latin typeface="Helvetica" pitchFamily="2" charset="0"/>
              </a:rPr>
              <a:t> et al., </a:t>
            </a:r>
            <a:r>
              <a:rPr lang="en-US" sz="1400" i="1" dirty="0">
                <a:latin typeface="Helvetica" pitchFamily="2" charset="0"/>
              </a:rPr>
              <a:t>Nature Methods</a:t>
            </a:r>
            <a:r>
              <a:rPr lang="en-US" sz="1400" dirty="0">
                <a:latin typeface="Helvetica" pitchFamily="2" charset="0"/>
              </a:rPr>
              <a:t> (2022); Jumper et al., </a:t>
            </a:r>
            <a:r>
              <a:rPr lang="en-US" sz="1400" i="1" dirty="0">
                <a:latin typeface="Helvetica" pitchFamily="2" charset="0"/>
              </a:rPr>
              <a:t>Nature </a:t>
            </a:r>
            <a:r>
              <a:rPr lang="en-US" sz="1400" dirty="0">
                <a:latin typeface="Helvetica" pitchFamily="2" charset="0"/>
              </a:rPr>
              <a:t>(2021); 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346754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D6C5C6-425B-8D56-5275-EC587EBCEA97}"/>
              </a:ext>
            </a:extLst>
          </p:cNvPr>
          <p:cNvGrpSpPr/>
          <p:nvPr/>
        </p:nvGrpSpPr>
        <p:grpSpPr>
          <a:xfrm>
            <a:off x="3743862" y="-616621"/>
            <a:ext cx="9275759" cy="7768448"/>
            <a:chOff x="3743862" y="-616621"/>
            <a:chExt cx="9275759" cy="7768448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F39479C-88B7-2B00-A144-32786376D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72495" flipH="1">
              <a:off x="3743862" y="-616621"/>
              <a:ext cx="9275759" cy="77684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86175-DEA1-3F0B-508D-6321E534C0AB}"/>
                </a:ext>
              </a:extLst>
            </p:cNvPr>
            <p:cNvSpPr/>
            <p:nvPr/>
          </p:nvSpPr>
          <p:spPr>
            <a:xfrm>
              <a:off x="5023021" y="0"/>
              <a:ext cx="7168979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65000">
                  <a:schemeClr val="bg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589F89-43C8-C54E-A6BF-1CEEB49B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6BF9-864D-C247-994B-7CDF12C42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041"/>
            <a:ext cx="10515600" cy="4030922"/>
          </a:xfrm>
        </p:spPr>
        <p:txBody>
          <a:bodyPr/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Antibody-specific generative language model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b="1" dirty="0"/>
              <a:t>Controllable generation of full-length sequences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Infilled therapeutic antibody libraries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Likelihood estimation and future lessons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F25FA-BC92-6F47-919F-73035BB5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7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D650-6539-CB22-AE14-00CDE405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generation of chain- and species-specific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DAF54-E42C-8AEA-8A6F-BD6F5071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6EE5F16-94C4-0162-99A3-FCAA48BB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59" y="1721068"/>
            <a:ext cx="3136646" cy="4261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AC5EF-D13E-C583-4925-B0E2EF57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70" y="2295194"/>
            <a:ext cx="6182930" cy="3210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7CD11D-E745-C003-F2D6-00C34E013C99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130772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41F4-4E37-B97A-10E8-08FB03B8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small problem… OAS sequences are often truncated at the N-terminus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77A16-3BE1-A6DA-5149-BC29E4A6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1" descr="page5image1870484336">
            <a:extLst>
              <a:ext uri="{FF2B5EF4-FFF2-40B4-BE49-F238E27FC236}">
                <a16:creationId xmlns:a16="http://schemas.microsoft.com/office/drawing/2014/main" id="{0D57D7FF-FBA4-783D-F861-C605B6545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81" y="2328332"/>
            <a:ext cx="10002037" cy="292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883A0-219F-1916-5D5D-0BE00DA735A0}"/>
              </a:ext>
            </a:extLst>
          </p:cNvPr>
          <p:cNvSpPr txBox="1"/>
          <p:nvPr/>
        </p:nvSpPr>
        <p:spPr>
          <a:xfrm>
            <a:off x="0" y="6550223"/>
            <a:ext cx="3707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Olsen et al., </a:t>
            </a:r>
            <a:r>
              <a:rPr lang="en-US" sz="1400" i="1" dirty="0">
                <a:latin typeface="Helvetica" pitchFamily="2" charset="0"/>
              </a:rPr>
              <a:t>Bioinformatics Advances </a:t>
            </a:r>
            <a:r>
              <a:rPr lang="en-US" sz="1400" dirty="0">
                <a:latin typeface="Helvetica" pitchFamily="2" charset="0"/>
              </a:rPr>
              <a:t>(2022)</a:t>
            </a:r>
          </a:p>
        </p:txBody>
      </p:sp>
    </p:spTree>
    <p:extLst>
      <p:ext uri="{BB962C8B-B14F-4D97-AF65-F5344CB8AC3E}">
        <p14:creationId xmlns:p14="http://schemas.microsoft.com/office/powerpoint/2010/main" val="246333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EE3-676C-30C6-330D-4970B4E0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initial three residues enables generation of complete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57A65-0209-5CE8-5637-23B57B3C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43C57A-ED31-A281-BC58-141AB3E61E93}"/>
              </a:ext>
            </a:extLst>
          </p:cNvPr>
          <p:cNvGrpSpPr/>
          <p:nvPr/>
        </p:nvGrpSpPr>
        <p:grpSpPr>
          <a:xfrm>
            <a:off x="3045964" y="1439918"/>
            <a:ext cx="6100072" cy="5143034"/>
            <a:chOff x="2304593" y="1439918"/>
            <a:chExt cx="6100072" cy="5143034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D768F4A0-7DFD-647D-10A2-BFCD89B89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353"/>
            <a:stretch/>
          </p:blipFill>
          <p:spPr>
            <a:xfrm>
              <a:off x="2304594" y="3898134"/>
              <a:ext cx="6100070" cy="2684818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E5FF825-4477-0D37-0F1C-2D68D7320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353"/>
            <a:stretch/>
          </p:blipFill>
          <p:spPr>
            <a:xfrm>
              <a:off x="2304593" y="1439918"/>
              <a:ext cx="6100072" cy="268481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F3E3546-C1CB-A4A1-9741-122681DEEB7A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192728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8F29-7615-6770-58BE-5F5703C4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IgLM</a:t>
            </a:r>
            <a:r>
              <a:rPr lang="en-US" dirty="0"/>
              <a:t> adheres to species conditioning for heavy chains, but is less consistent for light chains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C2F81-A4CF-9667-796B-226E3312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D340F3B-E21F-98F7-3D1C-CEE5E70F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59" y="1778876"/>
            <a:ext cx="9355082" cy="4097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0B9706-1E90-E0FD-F720-91A14A9E2D7D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41495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7020-1CE8-A47E-6A24-08D7022B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IgLM</a:t>
            </a:r>
            <a:r>
              <a:rPr lang="en-US" dirty="0"/>
              <a:t> adheres to chain type conditioning and residue prompting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64499-23AD-441E-0276-7DAD956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461D-E9AD-0CEF-0BFC-72A370ED4844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8DCC8-F797-260E-EBB8-5836509393BD}"/>
              </a:ext>
            </a:extLst>
          </p:cNvPr>
          <p:cNvGrpSpPr/>
          <p:nvPr/>
        </p:nvGrpSpPr>
        <p:grpSpPr>
          <a:xfrm>
            <a:off x="665334" y="2366109"/>
            <a:ext cx="10861332" cy="2769533"/>
            <a:chOff x="2713209" y="3174122"/>
            <a:chExt cx="6924730" cy="1765738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658BB1BA-A196-31E3-0B27-0A16365E9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5109"/>
            <a:stretch/>
          </p:blipFill>
          <p:spPr>
            <a:xfrm>
              <a:off x="2713209" y="3174124"/>
              <a:ext cx="2335722" cy="1765736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CE8FBC09-DC98-1DB1-D187-E08E0FF4C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475" b="32634"/>
            <a:stretch/>
          </p:blipFill>
          <p:spPr>
            <a:xfrm>
              <a:off x="5007713" y="3174124"/>
              <a:ext cx="2335722" cy="1765736"/>
            </a:xfrm>
            <a:prstGeom prst="rect">
              <a:avLst/>
            </a:prstGeom>
          </p:spPr>
        </p:pic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EC1B6B75-0AC5-184E-19D7-CB95744BD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5109"/>
            <a:stretch/>
          </p:blipFill>
          <p:spPr>
            <a:xfrm>
              <a:off x="7302217" y="3174122"/>
              <a:ext cx="2335722" cy="1765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80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C620-D80E-F564-F9AE-DBE6244D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temperature controls mutational 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628E8-BA69-BE57-8EB6-420A1AD7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BDB35E29-BFBA-E1CE-06C9-4C73B5C16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2"/>
          <a:stretch/>
        </p:blipFill>
        <p:spPr>
          <a:xfrm>
            <a:off x="1524000" y="1343818"/>
            <a:ext cx="9144000" cy="2421139"/>
          </a:xfrm>
          <a:prstGeom prst="rect">
            <a:avLst/>
          </a:prstGeom>
        </p:spPr>
      </p:pic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013957E5-9DCE-DC5F-A0A4-1A308639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25"/>
          <a:stretch/>
        </p:blipFill>
        <p:spPr>
          <a:xfrm>
            <a:off x="1523999" y="3926359"/>
            <a:ext cx="9144000" cy="2405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1E1FE-3947-C6FB-0A81-3699A5885D74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33075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D6C5C6-425B-8D56-5275-EC587EBCEA97}"/>
              </a:ext>
            </a:extLst>
          </p:cNvPr>
          <p:cNvGrpSpPr/>
          <p:nvPr/>
        </p:nvGrpSpPr>
        <p:grpSpPr>
          <a:xfrm>
            <a:off x="3743862" y="-616621"/>
            <a:ext cx="9275759" cy="7768448"/>
            <a:chOff x="3743862" y="-616621"/>
            <a:chExt cx="9275759" cy="7768448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F39479C-88B7-2B00-A144-32786376D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72495" flipH="1">
              <a:off x="3743862" y="-616621"/>
              <a:ext cx="9275759" cy="77684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86175-DEA1-3F0B-508D-6321E534C0AB}"/>
                </a:ext>
              </a:extLst>
            </p:cNvPr>
            <p:cNvSpPr/>
            <p:nvPr/>
          </p:nvSpPr>
          <p:spPr>
            <a:xfrm>
              <a:off x="5023021" y="0"/>
              <a:ext cx="7168979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65000">
                  <a:schemeClr val="bg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589F89-43C8-C54E-A6BF-1CEEB49B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6BF9-864D-C247-994B-7CDF12C42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041"/>
            <a:ext cx="10515600" cy="4030922"/>
          </a:xfrm>
        </p:spPr>
        <p:txBody>
          <a:bodyPr/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Antibody-specific generative language model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Controllable generation of full-length sequences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b="1" dirty="0"/>
              <a:t>Infilled therapeutic antibody libraries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Likelihood estimation and future lessons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F25FA-BC92-6F47-919F-73035BB5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67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5232-516A-B519-B96B-FA5015B7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therapeutic libraries by CDR loop infilling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F4E39-358B-0CEB-B600-61E4542E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3CD5A12-A3CE-2DA1-0585-923AB59D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857704"/>
            <a:ext cx="2939373" cy="4261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AC40EF-1925-1785-DAF6-E8C5F59860A0}"/>
                  </a:ext>
                </a:extLst>
              </p:cNvPr>
              <p:cNvSpPr txBox="1"/>
              <p:nvPr/>
            </p:nvSpPr>
            <p:spPr>
              <a:xfrm>
                <a:off x="5276193" y="2274838"/>
                <a:ext cx="590681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Helvetica" pitchFamily="2" charset="0"/>
                  </a:rPr>
                  <a:t>For each of 49 therapeutic antibodies: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Helvetica" pitchFamily="2" charset="0"/>
                  </a:rPr>
                  <a:t>Remove CDR H3 loop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Helvetica" pitchFamily="2" charset="0"/>
                  </a:rPr>
                  <a:t>Generate 9,000 infilled sequences with a combination of sampling parameters: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latin typeface="Helvetica" pitchFamily="2" charset="0"/>
                  </a:rPr>
                  <a:t>Temperature: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0.8,1.0,1.2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" pitchFamily="2" charset="0"/>
                  </a:rPr>
                  <a:t>Nucleus prob.: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0.5,0.75,1.0</m:t>
                        </m:r>
                      </m:e>
                    </m:d>
                  </m:oMath>
                </a14:m>
                <a:endParaRPr lang="en-US" sz="2400" dirty="0">
                  <a:latin typeface="Helvetica" pitchFamily="2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>
                    <a:latin typeface="Helvetica" pitchFamily="2" charset="0"/>
                  </a:rPr>
                  <a:t>Predict structures with </a:t>
                </a:r>
                <a:r>
                  <a:rPr lang="en-US" sz="2400" b="0" dirty="0" err="1">
                    <a:latin typeface="Helvetica" pitchFamily="2" charset="0"/>
                  </a:rPr>
                  <a:t>IgFold</a:t>
                </a:r>
                <a:r>
                  <a:rPr lang="en-US" sz="2400" b="0" dirty="0">
                    <a:latin typeface="Helvetica" pitchFamily="2" charset="0"/>
                  </a:rPr>
                  <a:t> for evaluation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AC40EF-1925-1785-DAF6-E8C5F5986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193" y="2274838"/>
                <a:ext cx="5906813" cy="3046988"/>
              </a:xfrm>
              <a:prstGeom prst="rect">
                <a:avLst/>
              </a:prstGeom>
              <a:blipFill>
                <a:blip r:embed="rId3"/>
                <a:stretch>
                  <a:fillRect l="-1502" t="-1660" r="-1073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BB58480-2B95-3B4D-ABFF-0E2EB4E75E22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3808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2821-E1B4-8D4C-A551-61C77F7B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libraries are a powerful tool for antibody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59145-AFCA-7D44-A853-9CDC832B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960B826-B8D3-7943-BA55-F2B461D9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171" y="1455785"/>
            <a:ext cx="7779657" cy="45720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0B26FB9-AD8E-A242-9A60-8E5AB577D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71" y="1455785"/>
            <a:ext cx="7779657" cy="45720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CF1980A-2FCB-4F40-97ED-CA7452B82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171" y="1455785"/>
            <a:ext cx="777965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9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D5FC-72EA-19B8-677F-74E88A9A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Infilled loop lengths varies by surrounding parent sequence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CA69F-25AE-EF75-1AB9-E7856CEA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6A8AA-4FB9-8C0D-1CA4-42071807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20310"/>
            <a:ext cx="7315200" cy="3657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943F18E-679C-05A8-26FC-3F9DC87F61BC}"/>
              </a:ext>
            </a:extLst>
          </p:cNvPr>
          <p:cNvGrpSpPr/>
          <p:nvPr/>
        </p:nvGrpSpPr>
        <p:grpSpPr>
          <a:xfrm>
            <a:off x="8013700" y="2525110"/>
            <a:ext cx="4025900" cy="3048000"/>
            <a:chOff x="8166100" y="2514600"/>
            <a:chExt cx="4025900" cy="3048000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F74E2A3-92A3-9C55-C1CC-5294D8A8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6100" y="2514600"/>
              <a:ext cx="4025900" cy="3048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136ED8-0B66-1DD6-9EB8-7EC3EDB7BED5}"/>
                </a:ext>
              </a:extLst>
            </p:cNvPr>
            <p:cNvSpPr txBox="1"/>
            <p:nvPr/>
          </p:nvSpPr>
          <p:spPr>
            <a:xfrm>
              <a:off x="8381538" y="5034456"/>
              <a:ext cx="1608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Trastuzumab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1E76FB-BEC1-A95A-571F-5715C8C20BF0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2328340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184B-AE62-5571-87F5-43215C9C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germline V-gene and J-gene groups partially explain infilled loop 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58FE-51A8-F8A0-B088-DD540F26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75CBF9-DF96-379C-F426-D9035D59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009" y="1805854"/>
            <a:ext cx="5409981" cy="40702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4D76D-476C-F723-A8BC-87FAD49A7B1A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70526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8B57-3AF7-029E-1C84-EF24225C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parameters control diversity of infilled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E348B-60DA-45FA-F977-36CC1CAD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50B560-0C97-42F7-1173-73049625A833}"/>
              </a:ext>
            </a:extLst>
          </p:cNvPr>
          <p:cNvGrpSpPr/>
          <p:nvPr/>
        </p:nvGrpSpPr>
        <p:grpSpPr>
          <a:xfrm>
            <a:off x="609600" y="2012156"/>
            <a:ext cx="10972800" cy="3657600"/>
            <a:chOff x="838200" y="2104697"/>
            <a:chExt cx="10972800" cy="3657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D977F4-79C3-5E49-E5B4-F63F70EF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04697"/>
              <a:ext cx="5486400" cy="3657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432A99-5C01-3B9D-84FE-6E497A98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600" y="2104697"/>
              <a:ext cx="5486400" cy="3657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DAC08D-916C-9142-0ED1-D452166F5D18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1918404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459-5142-899C-5D74-8B9FD318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Infilled libraries have lower aggregation propensity than their parent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80204-C01A-F1C7-A1CF-D00377E6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4CC93-A05E-9FBC-4330-D3CBC800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5758" y="2103437"/>
            <a:ext cx="3657600" cy="3657600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9D039EFB-DEE3-6CD8-F4D0-3408E0BE9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052512"/>
            <a:ext cx="5486400" cy="548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FC309-3767-1EB4-3DFC-1AACA34AFE95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3652105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8FAA1-38C5-50A6-9C7B-43B05275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5758" y="2103437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C459-5142-899C-5D74-8B9FD318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Infilled libraries have higher solubility than their parent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80204-C01A-F1C7-A1CF-D00377E6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1C83C-7E26-974B-BEA4-3865A524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67400" y="1052512"/>
            <a:ext cx="5486400" cy="548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45233B-9BB5-03B3-410A-355110ED1B53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3594043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645E-D66E-420D-28F1-0F32DFAC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in aggregation propensity and solubility are correlated amongst library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1669-1A7B-E818-535E-15698872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EF985-2A66-2104-0FBE-1A2FF983EA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83724" y="1731798"/>
            <a:ext cx="4624552" cy="46245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338A3-4E5B-6AB5-2C7A-357348DF1DDB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2163917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2700-78D9-C122-77AF-90D71B1F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Infilled libraries maintain or improve humanness over parent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A49D1-F57F-7879-748A-8D67D111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A6E10-5B94-7538-38B4-FF8D2691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7216" y="1974361"/>
            <a:ext cx="7397568" cy="3698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B7AB0-C1A2-09F4-F53F-A06C994D7D3F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3312080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D6C5C6-425B-8D56-5275-EC587EBCEA97}"/>
              </a:ext>
            </a:extLst>
          </p:cNvPr>
          <p:cNvGrpSpPr/>
          <p:nvPr/>
        </p:nvGrpSpPr>
        <p:grpSpPr>
          <a:xfrm>
            <a:off x="3743862" y="-616621"/>
            <a:ext cx="9275759" cy="7768448"/>
            <a:chOff x="3743862" y="-616621"/>
            <a:chExt cx="9275759" cy="7768448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F39479C-88B7-2B00-A144-32786376D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72495" flipH="1">
              <a:off x="3743862" y="-616621"/>
              <a:ext cx="9275759" cy="77684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86175-DEA1-3F0B-508D-6321E534C0AB}"/>
                </a:ext>
              </a:extLst>
            </p:cNvPr>
            <p:cNvSpPr/>
            <p:nvPr/>
          </p:nvSpPr>
          <p:spPr>
            <a:xfrm>
              <a:off x="5023021" y="0"/>
              <a:ext cx="7168979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65000">
                  <a:schemeClr val="bg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589F89-43C8-C54E-A6BF-1CEEB49B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6BF9-864D-C247-994B-7CDF12C42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041"/>
            <a:ext cx="10515600" cy="4030922"/>
          </a:xfrm>
        </p:spPr>
        <p:txBody>
          <a:bodyPr/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Antibody-specific generative language model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Controllable generation of full-length sequences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Infilled therapeutic antibody libraries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b="1" dirty="0"/>
              <a:t>Likelihood estimation and future lessons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F25FA-BC92-6F47-919F-73035BB5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87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7DC1-B9B8-2C6F-FBEB-1F2815A7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likelihoods from </a:t>
            </a:r>
            <a:r>
              <a:rPr lang="en-US" dirty="0" err="1"/>
              <a:t>IgLM</a:t>
            </a:r>
            <a:r>
              <a:rPr lang="en-US" dirty="0"/>
              <a:t> discriminate between human and </a:t>
            </a:r>
            <a:br>
              <a:rPr lang="en-US" dirty="0"/>
            </a:br>
            <a:r>
              <a:rPr lang="en-US" dirty="0"/>
              <a:t>non-human antibody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AC146-98BB-5E6C-64CC-091A287D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E918F-58AC-CED3-C16C-95AFAFBB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26" y="1870842"/>
            <a:ext cx="6955548" cy="42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41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6A4D-DABC-7CA9-84E4-DF280017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IgLM</a:t>
            </a:r>
            <a:r>
              <a:rPr lang="en-US" dirty="0"/>
              <a:t> is a state-of-the-art classifier of human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B992F-E796-8CCB-D45F-AAD2D5EF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DF88A-1A14-D150-F9AE-014DE4DA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752" y="1325563"/>
            <a:ext cx="5076496" cy="50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3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D6C5C6-425B-8D56-5275-EC587EBCEA97}"/>
              </a:ext>
            </a:extLst>
          </p:cNvPr>
          <p:cNvGrpSpPr/>
          <p:nvPr/>
        </p:nvGrpSpPr>
        <p:grpSpPr>
          <a:xfrm>
            <a:off x="3743862" y="-616621"/>
            <a:ext cx="9275759" cy="7768448"/>
            <a:chOff x="3743862" y="-616621"/>
            <a:chExt cx="9275759" cy="7768448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F39479C-88B7-2B00-A144-32786376D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72495" flipH="1">
              <a:off x="3743862" y="-616621"/>
              <a:ext cx="9275759" cy="77684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86175-DEA1-3F0B-508D-6321E534C0AB}"/>
                </a:ext>
              </a:extLst>
            </p:cNvPr>
            <p:cNvSpPr/>
            <p:nvPr/>
          </p:nvSpPr>
          <p:spPr>
            <a:xfrm>
              <a:off x="5023021" y="0"/>
              <a:ext cx="7168979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65000">
                  <a:schemeClr val="bg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589F89-43C8-C54E-A6BF-1CEEB49B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6BF9-864D-C247-994B-7CDF12C42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041"/>
            <a:ext cx="10515600" cy="4030922"/>
          </a:xfrm>
        </p:spPr>
        <p:txBody>
          <a:bodyPr/>
          <a:lstStyle/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b="1" dirty="0"/>
              <a:t>Antibody-specific generative language model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Controllable generation of full-length sequences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Infilled therapeutic antibody libraries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Likelihood estimation and future lessons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F25FA-BC92-6F47-919F-73035BB5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7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724D-D21E-474A-BFBB-C5A87911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969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prstClr val="black"/>
                </a:solidFill>
              </a:rPr>
              <a:t>Generative language modeling for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antibody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0CA87-AC33-EA46-BAF8-BFE863BEE07E}"/>
              </a:ext>
            </a:extLst>
          </p:cNvPr>
          <p:cNvSpPr txBox="1"/>
          <p:nvPr/>
        </p:nvSpPr>
        <p:spPr>
          <a:xfrm>
            <a:off x="1789923" y="1879502"/>
            <a:ext cx="28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Conditional generation</a:t>
            </a:r>
            <a:r>
              <a:rPr lang="en-US">
                <a:latin typeface="Helvetica" pitchFamily="2" charset="0"/>
              </a:rPr>
              <a:t> of antibody sequences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CDBA-F2DF-E543-8267-19A03DC815C1}"/>
              </a:ext>
            </a:extLst>
          </p:cNvPr>
          <p:cNvSpPr txBox="1"/>
          <p:nvPr/>
        </p:nvSpPr>
        <p:spPr>
          <a:xfrm>
            <a:off x="4875054" y="1879504"/>
            <a:ext cx="291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Prompt-guided </a:t>
            </a:r>
            <a:r>
              <a:rPr lang="en-US" dirty="0">
                <a:latin typeface="Helvetica" pitchFamily="2" charset="0"/>
              </a:rPr>
              <a:t>sequence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C4B20-5F8E-404A-8D73-D875067CBF72}"/>
              </a:ext>
            </a:extLst>
          </p:cNvPr>
          <p:cNvSpPr txBox="1"/>
          <p:nvPr/>
        </p:nvSpPr>
        <p:spPr>
          <a:xfrm>
            <a:off x="8060496" y="1879503"/>
            <a:ext cx="2532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Targeted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CDR loop diversification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A7A1E4A-D110-0048-A404-A42A749FD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2"/>
          <a:stretch/>
        </p:blipFill>
        <p:spPr>
          <a:xfrm>
            <a:off x="1995766" y="2656397"/>
            <a:ext cx="8316686" cy="31037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D0431C-3417-9D4B-822B-CB865D3B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0F304-8E6D-5CD1-9E8C-D73691B60E1B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(2022)</a:t>
            </a:r>
          </a:p>
        </p:txBody>
      </p:sp>
    </p:spTree>
    <p:extLst>
      <p:ext uri="{BB962C8B-B14F-4D97-AF65-F5344CB8AC3E}">
        <p14:creationId xmlns:p14="http://schemas.microsoft.com/office/powerpoint/2010/main" val="426490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D0714F4-F8D2-494B-B7ED-0465CB7CD1F4}"/>
              </a:ext>
            </a:extLst>
          </p:cNvPr>
          <p:cNvSpPr txBox="1"/>
          <p:nvPr/>
        </p:nvSpPr>
        <p:spPr>
          <a:xfrm>
            <a:off x="1086028" y="1568241"/>
            <a:ext cx="318285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Helvetica" pitchFamily="2" charset="0"/>
              </a:rPr>
              <a:t>Prof. Jeffrey Gray</a:t>
            </a:r>
          </a:p>
          <a:p>
            <a:r>
              <a:rPr lang="en-US" sz="2200" dirty="0">
                <a:latin typeface="Helvetica" pitchFamily="2" charset="0"/>
              </a:rPr>
              <a:t>Prof. Jeremias </a:t>
            </a:r>
            <a:r>
              <a:rPr lang="en-US" sz="2200" dirty="0" err="1">
                <a:latin typeface="Helvetica" pitchFamily="2" charset="0"/>
              </a:rPr>
              <a:t>Sulam</a:t>
            </a:r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Dr. Sai Pooja Mahajan</a:t>
            </a:r>
          </a:p>
          <a:p>
            <a:r>
              <a:rPr lang="en-US" sz="2200" dirty="0">
                <a:latin typeface="Helvetica" pitchFamily="2" charset="0"/>
              </a:rPr>
              <a:t>Dr. Sudhanshu Shanker</a:t>
            </a:r>
          </a:p>
          <a:p>
            <a:r>
              <a:rPr lang="en-US" sz="2200" dirty="0">
                <a:latin typeface="Helvetica" pitchFamily="2" charset="0"/>
              </a:rPr>
              <a:t>Dr. </a:t>
            </a:r>
            <a:r>
              <a:rPr lang="en-US" sz="2200" dirty="0" err="1">
                <a:latin typeface="Helvetica" pitchFamily="2" charset="0"/>
              </a:rPr>
              <a:t>Rahel</a:t>
            </a:r>
            <a:r>
              <a:rPr lang="en-US" sz="2200" dirty="0">
                <a:latin typeface="Helvetica" pitchFamily="2" charset="0"/>
              </a:rPr>
              <a:t> Frick</a:t>
            </a:r>
          </a:p>
          <a:p>
            <a:r>
              <a:rPr lang="en-US" sz="2200" dirty="0">
                <a:latin typeface="Helvetica" pitchFamily="2" charset="0"/>
              </a:rPr>
              <a:t>Dr. </a:t>
            </a:r>
            <a:r>
              <a:rPr lang="en-US" sz="2200" dirty="0" err="1">
                <a:latin typeface="Helvetica" pitchFamily="2" charset="0"/>
              </a:rPr>
              <a:t>Rituparna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dirty="0" err="1">
                <a:latin typeface="Helvetica" pitchFamily="2" charset="0"/>
              </a:rPr>
              <a:t>Samanta</a:t>
            </a:r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Morgan Nance</a:t>
            </a:r>
          </a:p>
          <a:p>
            <a:r>
              <a:rPr lang="en-US" sz="2200" dirty="0" err="1">
                <a:latin typeface="Helvetica" pitchFamily="2" charset="0"/>
              </a:rPr>
              <a:t>Ameya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dirty="0" err="1">
                <a:latin typeface="Helvetica" pitchFamily="2" charset="0"/>
              </a:rPr>
              <a:t>Harmalkar</a:t>
            </a:r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Lee-Shin Chu</a:t>
            </a:r>
          </a:p>
          <a:p>
            <a:r>
              <a:rPr lang="en-US" sz="2200" dirty="0">
                <a:latin typeface="Helvetica" pitchFamily="2" charset="0"/>
              </a:rPr>
              <a:t>Sam Canner</a:t>
            </a:r>
          </a:p>
          <a:p>
            <a:r>
              <a:rPr lang="en-US" sz="2200" dirty="0">
                <a:latin typeface="Helvetica" pitchFamily="2" charset="0"/>
              </a:rPr>
              <a:t>Michael </a:t>
            </a:r>
            <a:r>
              <a:rPr lang="en-US" sz="2200" dirty="0" err="1">
                <a:latin typeface="Helvetica" pitchFamily="2" charset="0"/>
              </a:rPr>
              <a:t>Chungyoun</a:t>
            </a:r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Fatima Talib</a:t>
            </a:r>
          </a:p>
          <a:p>
            <a:r>
              <a:rPr lang="en-US" sz="2200" dirty="0">
                <a:latin typeface="Helvetica" pitchFamily="2" charset="0"/>
              </a:rPr>
              <a:t>Savannah </a:t>
            </a:r>
            <a:r>
              <a:rPr lang="en-US" sz="2200" dirty="0" err="1">
                <a:latin typeface="Helvetica" pitchFamily="2" charset="0"/>
              </a:rPr>
              <a:t>Speir</a:t>
            </a:r>
            <a:endParaRPr lang="en-US" sz="2200" dirty="0">
              <a:latin typeface="Helvetica" pitchFamily="2" charset="0"/>
            </a:endParaRPr>
          </a:p>
          <a:p>
            <a:r>
              <a:rPr lang="en-US" sz="2200" b="1" dirty="0">
                <a:latin typeface="Helvetica" pitchFamily="2" charset="0"/>
              </a:rPr>
              <a:t>Richard Shuai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1C9E3-CC11-3C4D-A67A-359394DF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15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Acknowledgements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80E41-C957-8E43-9D7A-78E94C9F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43252" y="1079662"/>
            <a:ext cx="8505735" cy="5870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8616C-5419-BA43-844F-4870C508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37538" y="4790002"/>
            <a:ext cx="4584006" cy="15905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8164A-82AA-4746-B57E-0C9F0375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0030-F653-DD45-B0B3-92BF07A63E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6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6E90-DA4C-9B4C-9710-2BF04C6E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Immune repertoire samples provide a snapshot of an individual’s antibody sequences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EADCC-AA08-E74D-9738-818C7CE83E75}"/>
              </a:ext>
            </a:extLst>
          </p:cNvPr>
          <p:cNvSpPr txBox="1"/>
          <p:nvPr/>
        </p:nvSpPr>
        <p:spPr>
          <a:xfrm>
            <a:off x="0" y="6550223"/>
            <a:ext cx="4431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</a:rPr>
              <a:t>Adapted from Georgiou, et al., </a:t>
            </a:r>
            <a:r>
              <a:rPr lang="en-US" sz="1400" i="1">
                <a:latin typeface="Helvetica" pitchFamily="2" charset="0"/>
              </a:rPr>
              <a:t>Nature Biotech. </a:t>
            </a:r>
            <a:r>
              <a:rPr lang="en-US" sz="1400">
                <a:latin typeface="Helvetica" pitchFamily="2" charset="0"/>
              </a:rPr>
              <a:t>(2014)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A0E3D0-2E7E-754D-A2F9-FC74D0D36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75"/>
          <a:stretch/>
        </p:blipFill>
        <p:spPr>
          <a:xfrm>
            <a:off x="2799588" y="1520978"/>
            <a:ext cx="6592824" cy="41948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2F0B8-CD19-684C-A201-261DE306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A6F6-B07A-AE45-AE4D-57B8180C88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868D-2C58-664A-AD20-82019B0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Observed Antibody Space collects sequences from repertoire sequencing studies</a:t>
            </a:r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F588E2F4-6043-D046-BBA0-9EBD9868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787" y="1336538"/>
            <a:ext cx="6738425" cy="5272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0EC4A-12F0-9D42-9698-354736542B1B}"/>
              </a:ext>
            </a:extLst>
          </p:cNvPr>
          <p:cNvSpPr txBox="1"/>
          <p:nvPr/>
        </p:nvSpPr>
        <p:spPr>
          <a:xfrm>
            <a:off x="0" y="6550223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Helvetica" pitchFamily="2" charset="0"/>
              </a:rPr>
              <a:t>Kovaltsuk</a:t>
            </a:r>
            <a:r>
              <a:rPr lang="en-US" sz="1400">
                <a:latin typeface="Helvetica" pitchFamily="2" charset="0"/>
              </a:rPr>
              <a:t>, et al., </a:t>
            </a:r>
            <a:r>
              <a:rPr lang="en-US" sz="1400" i="1">
                <a:latin typeface="Helvetica" pitchFamily="2" charset="0"/>
              </a:rPr>
              <a:t>J. Immunology</a:t>
            </a:r>
            <a:r>
              <a:rPr lang="en-US" sz="1400">
                <a:latin typeface="Helvetica" pitchFamily="2" charset="0"/>
              </a:rPr>
              <a:t> (2018)</a:t>
            </a:r>
            <a:endParaRPr lang="en-US" sz="1400" i="1"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8F5DF-002B-3C47-BA04-FF4CEBCC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A6F6-B07A-AE45-AE4D-57B8180C88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8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96-6860-5AB1-3DC5-B68C208C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IgLM</a:t>
            </a:r>
            <a:r>
              <a:rPr lang="en-US" dirty="0"/>
              <a:t> formulates antibody generation as a sequence infilling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4B3F-88DC-FF9A-E636-EAA9C549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814799-5754-A8A3-DFC1-322AE296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31" y="2015358"/>
            <a:ext cx="8025269" cy="4059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054527-FDC1-A4E9-38C1-5AEFDD1888F8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310705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B62-8105-73F5-29D8-08FBFA31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IgLM</a:t>
            </a:r>
            <a:r>
              <a:rPr lang="en-US" dirty="0"/>
              <a:t> is trained on 558M natural antibody sequences from OAS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43DEF-DD06-212B-CD69-55AD451C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60CAD-D5E7-A448-5B03-5E646E32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6022"/>
            <a:ext cx="6000963" cy="4697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99107-8CE5-8530-803B-7042712250F1}"/>
              </a:ext>
            </a:extLst>
          </p:cNvPr>
          <p:cNvSpPr txBox="1"/>
          <p:nvPr/>
        </p:nvSpPr>
        <p:spPr>
          <a:xfrm>
            <a:off x="4387682" y="6011783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Clustered to 588M sequences </a:t>
            </a:r>
          </a:p>
          <a:p>
            <a:r>
              <a:rPr lang="en-US" sz="1200" dirty="0">
                <a:latin typeface="Helvetica" pitchFamily="2" charset="0"/>
              </a:rPr>
              <a:t>at 95% sequence identity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31B53-1B5C-6982-24BA-3FF19691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753135"/>
            <a:ext cx="4572000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B930E2-C06F-324B-2F55-4AC8868E228C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186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CCC2-0231-9B4C-7233-1E85DE85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model capacity enables </a:t>
            </a:r>
            <a:r>
              <a:rPr lang="en-US" dirty="0" err="1"/>
              <a:t>IgLM</a:t>
            </a:r>
            <a:r>
              <a:rPr lang="en-US" dirty="0"/>
              <a:t> to better capture distribution of antibody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CA7FE-C1D2-2A66-84B3-3705423D0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D52FE0-4C09-17F5-F0AF-165AC19F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2459468"/>
            <a:ext cx="5090460" cy="2575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725DE-62BE-EC7B-E05E-36614519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28" y="2134804"/>
            <a:ext cx="4901616" cy="3676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63A45-0B4F-1CD0-DB7C-7A3F258EA6BD}"/>
                  </a:ext>
                </a:extLst>
              </p:cNvPr>
              <p:cNvSpPr txBox="1"/>
              <p:nvPr/>
            </p:nvSpPr>
            <p:spPr>
              <a:xfrm>
                <a:off x="5814079" y="1478694"/>
                <a:ext cx="5318314" cy="521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smtClean="0">
                              <a:latin typeface="Cambria Math" panose="02040503050406030204" pitchFamily="18" charset="0"/>
                            </a:rPr>
                            <m:t>ppl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infill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span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span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63A45-0B4F-1CD0-DB7C-7A3F258EA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079" y="1478694"/>
                <a:ext cx="5318314" cy="521233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5C6D26E-7FCD-888D-40CC-33E77F9D5F45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61055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7144-8CB8-31E1-07C9-519AC4E4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varies considerably by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0ECC4-6648-1184-8228-9A297798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62C-C29A-8549-AC75-68AB1CA4A566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39E21-9DDF-44F1-1B34-D73D17F0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2910"/>
            <a:ext cx="7772400" cy="466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569B84-3AC9-1DE2-F56D-D5EA80C5A147}"/>
              </a:ext>
            </a:extLst>
          </p:cNvPr>
          <p:cNvSpPr txBox="1"/>
          <p:nvPr/>
        </p:nvSpPr>
        <p:spPr>
          <a:xfrm>
            <a:off x="0" y="6550223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Shuai and Ruffolo et al., </a:t>
            </a:r>
            <a:r>
              <a:rPr lang="en-US" sz="1400" i="1" dirty="0" err="1">
                <a:latin typeface="Helvetica" pitchFamily="2" charset="0"/>
              </a:rPr>
              <a:t>bioRxiv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193382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6517</TotalTime>
  <Words>710</Words>
  <Application>Microsoft Macintosh PowerPoint</Application>
  <PresentationFormat>Widescreen</PresentationFormat>
  <Paragraphs>129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Helvetica</vt:lpstr>
      <vt:lpstr>Office Theme</vt:lpstr>
      <vt:lpstr>Generative language modeling for antibody design</vt:lpstr>
      <vt:lpstr>Sequence libraries are a powerful tool for antibody discovery</vt:lpstr>
      <vt:lpstr>Overview</vt:lpstr>
      <vt:lpstr>Immune repertoire samples provide a snapshot of an individual’s antibody sequences</vt:lpstr>
      <vt:lpstr>Observed Antibody Space collects sequences from repertoire sequencing studies</vt:lpstr>
      <vt:lpstr>IgLM formulates antibody generation as a sequence infilling task</vt:lpstr>
      <vt:lpstr>IgLM is trained on 558M natural antibody sequences from OAS</vt:lpstr>
      <vt:lpstr>Increasing model capacity enables IgLM to better capture distribution of antibody sequences</vt:lpstr>
      <vt:lpstr>Perplexity varies considerably by species</vt:lpstr>
      <vt:lpstr>Increasing sampling temperature too high leads to degradation of generated sequences</vt:lpstr>
      <vt:lpstr>Overview</vt:lpstr>
      <vt:lpstr>Controllable generation of chain- and species-specific sequences</vt:lpstr>
      <vt:lpstr>One small problem… OAS sequences are often truncated at the N-terminus</vt:lpstr>
      <vt:lpstr>Providing initial three residues enables generation of complete sequences</vt:lpstr>
      <vt:lpstr>IgLM adheres to species conditioning for heavy chains, but is less consistent for light chains</vt:lpstr>
      <vt:lpstr>IgLM adheres to chain type conditioning and residue prompting</vt:lpstr>
      <vt:lpstr>Sampling temperature controls mutational load</vt:lpstr>
      <vt:lpstr>Overview</vt:lpstr>
      <vt:lpstr>Generation of therapeutic libraries by CDR loop infilling</vt:lpstr>
      <vt:lpstr>Infilled loop lengths varies by surrounding parent sequence context</vt:lpstr>
      <vt:lpstr>Closest germline V-gene and J-gene groups partially explain infilled loop lengths</vt:lpstr>
      <vt:lpstr>Sampling parameters control diversity of infilled loops</vt:lpstr>
      <vt:lpstr>Infilled libraries have lower aggregation propensity than their parent sequences</vt:lpstr>
      <vt:lpstr>Infilled libraries have higher solubility than their parent sequences</vt:lpstr>
      <vt:lpstr>Improvements in aggregation propensity and solubility are correlated amongst library sequences</vt:lpstr>
      <vt:lpstr>Infilled libraries maintain or improve humanness over parent sequences</vt:lpstr>
      <vt:lpstr>Overview</vt:lpstr>
      <vt:lpstr>Log likelihoods from IgLM discriminate between human and  non-human antibody sequences</vt:lpstr>
      <vt:lpstr>IgLM is a state-of-the-art classifier of human sequences</vt:lpstr>
      <vt:lpstr>Generative language modeling for antibody design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accurate antibody structure prediction from deep learning on massive set of natural antibodies </dc:title>
  <dc:creator>Jeff Ruffolo</dc:creator>
  <cp:lastModifiedBy>Jeff Ruffolo</cp:lastModifiedBy>
  <cp:revision>2</cp:revision>
  <dcterms:created xsi:type="dcterms:W3CDTF">2022-02-08T18:08:39Z</dcterms:created>
  <dcterms:modified xsi:type="dcterms:W3CDTF">2023-02-28T14:49:37Z</dcterms:modified>
</cp:coreProperties>
</file>